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Noto Serif" charset="1" panose="02020600060500020200"/>
      <p:regular r:id="rId16"/>
    </p:embeddedFont>
    <p:embeddedFont>
      <p:font typeface="Noto Serif Bold" charset="1" panose="02020800060500020200"/>
      <p:regular r:id="rId17"/>
    </p:embeddedFont>
    <p:embeddedFont>
      <p:font typeface="Noto Serif Italics" charset="1" panose="02020600060500090200"/>
      <p:regular r:id="rId18"/>
    </p:embeddedFont>
    <p:embeddedFont>
      <p:font typeface="Noto Serif Bold Italics" charset="1" panose="02020800060500090200"/>
      <p:regular r:id="rId19"/>
    </p:embeddedFont>
    <p:embeddedFont>
      <p:font typeface="Clear Sans Thin" charset="1" panose="020B0203030202020304"/>
      <p:regular r:id="rId20"/>
    </p:embeddedFont>
    <p:embeddedFont>
      <p:font typeface="Clear Sans Thin Bold" charset="1" panose="020B0303030202020304"/>
      <p:regular r:id="rId21"/>
    </p:embeddedFont>
    <p:embeddedFont>
      <p:font typeface="Fira Code Light" charset="1" panose="020B0809050000020004"/>
      <p:regular r:id="rId22"/>
    </p:embeddedFont>
    <p:embeddedFont>
      <p:font typeface="Fira Code Light Bold" charset="1" panose="020B0809050000020004"/>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Roca One Black" charset="1" panose="00000A00000000000000"/>
      <p:regular r:id="rId30"/>
    </p:embeddedFont>
    <p:embeddedFont>
      <p:font typeface="Roca One Black Bold" charset="1" panose="00000A00000000000000"/>
      <p:regular r:id="rId31"/>
    </p:embeddedFont>
    <p:embeddedFont>
      <p:font typeface="Roca One Black Italics" charset="1" panose="00000A00000000000000"/>
      <p:regular r:id="rId32"/>
    </p:embeddedFont>
    <p:embeddedFont>
      <p:font typeface="Roca One Black Bold Italics" charset="1" panose="00000A00000000000000"/>
      <p:regular r:id="rId33"/>
    </p:embeddedFont>
    <p:embeddedFont>
      <p:font typeface="Roca One" charset="1" panose="00000500000000000000"/>
      <p:regular r:id="rId34"/>
    </p:embeddedFont>
    <p:embeddedFont>
      <p:font typeface="Roca One Bold" charset="1" panose="00000800000000000000"/>
      <p:regular r:id="rId35"/>
    </p:embeddedFont>
    <p:embeddedFont>
      <p:font typeface="Roca One Italics" charset="1" panose="00000500000000000000"/>
      <p:regular r:id="rId36"/>
    </p:embeddedFont>
    <p:embeddedFont>
      <p:font typeface="Roca One Bold Italics" charset="1" panose="00000800000000000000"/>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anva Sans Italics" charset="1" panose="020B0503030501040103"/>
      <p:regular r:id="rId40"/>
    </p:embeddedFont>
    <p:embeddedFont>
      <p:font typeface="Canva Sans Bold Italics" charset="1" panose="020B0803030501040103"/>
      <p:regular r:id="rId41"/>
    </p:embeddedFont>
    <p:embeddedFont>
      <p:font typeface="Alice" charset="1" panose="00000500000000000000"/>
      <p:regular r:id="rId42"/>
    </p:embeddedFont>
    <p:embeddedFont>
      <p:font typeface="Alice Bold" charset="1" panose="00000500000000000000"/>
      <p:regular r:id="rId43"/>
    </p:embeddedFont>
    <p:embeddedFont>
      <p:font typeface="Alice Italics" charset="1" panose="00000500000000000000"/>
      <p:regular r:id="rId44"/>
    </p:embeddedFont>
    <p:embeddedFont>
      <p:font typeface="Alice Bold Italic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5.xml" Type="http://schemas.openxmlformats.org/officeDocument/2006/relationships/slide"/><Relationship Id="rId101" Target="slides/slide56.xml" Type="http://schemas.openxmlformats.org/officeDocument/2006/relationships/slide"/><Relationship Id="rId102" Target="slides/slide57.xml" Type="http://schemas.openxmlformats.org/officeDocument/2006/relationships/slide"/><Relationship Id="rId103" Target="slides/slide58.xml" Type="http://schemas.openxmlformats.org/officeDocument/2006/relationships/slide"/><Relationship Id="rId104" Target="slides/slide59.xml" Type="http://schemas.openxmlformats.org/officeDocument/2006/relationships/slide"/><Relationship Id="rId105" Target="slides/slide60.xml" Type="http://schemas.openxmlformats.org/officeDocument/2006/relationships/slide"/><Relationship Id="rId106" Target="slides/slide61.xml" Type="http://schemas.openxmlformats.org/officeDocument/2006/relationships/slide"/><Relationship Id="rId107" Target="slides/slide62.xml" Type="http://schemas.openxmlformats.org/officeDocument/2006/relationships/slide"/><Relationship Id="rId108" Target="slides/slide63.xml" Type="http://schemas.openxmlformats.org/officeDocument/2006/relationships/slide"/><Relationship Id="rId109" Target="slides/slide64.xml" Type="http://schemas.openxmlformats.org/officeDocument/2006/relationships/slide"/><Relationship Id="rId11" Target="fonts/font11.fntdata" Type="http://schemas.openxmlformats.org/officeDocument/2006/relationships/font"/><Relationship Id="rId110" Target="slides/slide65.xml" Type="http://schemas.openxmlformats.org/officeDocument/2006/relationships/slide"/><Relationship Id="rId111" Target="slides/slide6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78" Target="slides/slide33.xml" Type="http://schemas.openxmlformats.org/officeDocument/2006/relationships/slide"/><Relationship Id="rId79" Target="slides/slide34.xml" Type="http://schemas.openxmlformats.org/officeDocument/2006/relationships/slide"/><Relationship Id="rId8" Target="fonts/font8.fntdata" Type="http://schemas.openxmlformats.org/officeDocument/2006/relationships/font"/><Relationship Id="rId80" Target="slides/slide35.xml" Type="http://schemas.openxmlformats.org/officeDocument/2006/relationships/slide"/><Relationship Id="rId81" Target="slides/slide36.xml" Type="http://schemas.openxmlformats.org/officeDocument/2006/relationships/slide"/><Relationship Id="rId82" Target="slides/slide37.xml" Type="http://schemas.openxmlformats.org/officeDocument/2006/relationships/slide"/><Relationship Id="rId83" Target="slides/slide38.xml" Type="http://schemas.openxmlformats.org/officeDocument/2006/relationships/slide"/><Relationship Id="rId84" Target="slides/slide39.xml" Type="http://schemas.openxmlformats.org/officeDocument/2006/relationships/slide"/><Relationship Id="rId85" Target="slides/slide40.xml" Type="http://schemas.openxmlformats.org/officeDocument/2006/relationships/slide"/><Relationship Id="rId86" Target="slides/slide41.xml" Type="http://schemas.openxmlformats.org/officeDocument/2006/relationships/slide"/><Relationship Id="rId87" Target="slides/slide42.xml" Type="http://schemas.openxmlformats.org/officeDocument/2006/relationships/slide"/><Relationship Id="rId88" Target="slides/slide43.xml" Type="http://schemas.openxmlformats.org/officeDocument/2006/relationships/slide"/><Relationship Id="rId89" Target="slides/slide44.xml" Type="http://schemas.openxmlformats.org/officeDocument/2006/relationships/slide"/><Relationship Id="rId9" Target="fonts/font9.fntdata" Type="http://schemas.openxmlformats.org/officeDocument/2006/relationships/font"/><Relationship Id="rId90" Target="slides/slide45.xml" Type="http://schemas.openxmlformats.org/officeDocument/2006/relationships/slide"/><Relationship Id="rId91" Target="slides/slide46.xml" Type="http://schemas.openxmlformats.org/officeDocument/2006/relationships/slide"/><Relationship Id="rId92" Target="slides/slide47.xml" Type="http://schemas.openxmlformats.org/officeDocument/2006/relationships/slide"/><Relationship Id="rId93" Target="slides/slide48.xml" Type="http://schemas.openxmlformats.org/officeDocument/2006/relationships/slide"/><Relationship Id="rId94" Target="slides/slide49.xml" Type="http://schemas.openxmlformats.org/officeDocument/2006/relationships/slide"/><Relationship Id="rId95" Target="slides/slide50.xml" Type="http://schemas.openxmlformats.org/officeDocument/2006/relationships/slide"/><Relationship Id="rId96" Target="slides/slide51.xml" Type="http://schemas.openxmlformats.org/officeDocument/2006/relationships/slide"/><Relationship Id="rId97" Target="slides/slide52.xml" Type="http://schemas.openxmlformats.org/officeDocument/2006/relationships/slide"/><Relationship Id="rId98" Target="slides/slide53.xml" Type="http://schemas.openxmlformats.org/officeDocument/2006/relationships/slide"/><Relationship Id="rId99" Target="slides/slide5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jpe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jpe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0.jpe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jpeg" Type="http://schemas.openxmlformats.org/officeDocument/2006/relationships/image"/><Relationship Id="rId16" Target="../media/image24.jpe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27.png" Type="http://schemas.openxmlformats.org/officeDocument/2006/relationships/image"/><Relationship Id="rId2" Target="../media/image10.jpeg" Type="http://schemas.openxmlformats.org/officeDocument/2006/relationships/image"/><Relationship Id="rId20" Target="../media/image28.svg" Type="http://schemas.openxmlformats.org/officeDocument/2006/relationships/image"/><Relationship Id="rId21" Target="../media/image29.png" Type="http://schemas.openxmlformats.org/officeDocument/2006/relationships/image"/><Relationship Id="rId22" Target="../media/image30.sv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2" Target="../media/image10.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92.pn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10.jpe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94.jpe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jpeg" Type="http://schemas.openxmlformats.org/officeDocument/2006/relationships/image"/><Relationship Id="rId7" Target="../media/image9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8.jpeg" Type="http://schemas.openxmlformats.org/officeDocument/2006/relationships/image"/><Relationship Id="rId4" Target="../media/image94.jpeg" Type="http://schemas.openxmlformats.org/officeDocument/2006/relationships/image"/><Relationship Id="rId5" Target="../media/image96.png" Type="http://schemas.openxmlformats.org/officeDocument/2006/relationships/image"/><Relationship Id="rId6" Target="../media/image9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98.pn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media/image10.jpeg" Type="http://schemas.openxmlformats.org/officeDocument/2006/relationships/image"/><Relationship Id="rId3" Target="../media/image31.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2.jpeg" Type="http://schemas.openxmlformats.org/officeDocument/2006/relationships/image"/><Relationship Id="rId9" Target="../media/image3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99.pn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2" Target="../media/image74.png" Type="http://schemas.openxmlformats.org/officeDocument/2006/relationships/image"/><Relationship Id="rId3" Target="../media/image75.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10.jpeg" Type="http://schemas.openxmlformats.org/officeDocument/2006/relationships/image"/><Relationship Id="rId9" Target="../media/image4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jpe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jpe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02.png" Type="http://schemas.openxmlformats.org/officeDocument/2006/relationships/image"/><Relationship Id="rId12" Target="../media/image103.png" Type="http://schemas.openxmlformats.org/officeDocument/2006/relationships/image"/><Relationship Id="rId13" Target="../media/image104.png" Type="http://schemas.openxmlformats.org/officeDocument/2006/relationships/image"/><Relationship Id="rId2" Target="../media/image74.png" Type="http://schemas.openxmlformats.org/officeDocument/2006/relationships/image"/><Relationship Id="rId3" Target="../media/image75.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10.jpeg" Type="http://schemas.openxmlformats.org/officeDocument/2006/relationships/image"/><Relationship Id="rId9" Target="../media/image47.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107.png" Type="http://schemas.openxmlformats.org/officeDocument/2006/relationships/image"/><Relationship Id="rId2" Target="../media/image74.png" Type="http://schemas.openxmlformats.org/officeDocument/2006/relationships/image"/><Relationship Id="rId3" Target="../media/image75.svg" Type="http://schemas.openxmlformats.org/officeDocument/2006/relationships/image"/><Relationship Id="rId4" Target="../media/image10.jpe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10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08.png" Type="http://schemas.openxmlformats.org/officeDocument/2006/relationships/image"/><Relationship Id="rId4" Target="../media/image109.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0.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1.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49.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 Id="rId5" Target="../media/image11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8.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11" Target="../media/image120.svg" Type="http://schemas.openxmlformats.org/officeDocument/2006/relationships/image"/><Relationship Id="rId12" Target="../media/image121.png" Type="http://schemas.openxmlformats.org/officeDocument/2006/relationships/image"/><Relationship Id="rId13" Target="../media/image122.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11" Target="../media/image120.svg" Type="http://schemas.openxmlformats.org/officeDocument/2006/relationships/image"/><Relationship Id="rId12" Target="../media/image123.png" Type="http://schemas.openxmlformats.org/officeDocument/2006/relationships/image"/><Relationship Id="rId13" Target="../media/image12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11" Target="../media/image120.svg" Type="http://schemas.openxmlformats.org/officeDocument/2006/relationships/image"/><Relationship Id="rId12" Target="../media/image12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26.png" Type="http://schemas.openxmlformats.org/officeDocument/2006/relationships/image"/><Relationship Id="rId12" Target="../media/image127.png" Type="http://schemas.openxmlformats.org/officeDocument/2006/relationships/image"/><Relationship Id="rId13" Target="../media/image128.png" Type="http://schemas.openxmlformats.org/officeDocument/2006/relationships/image"/><Relationship Id="rId2" Target="../media/image74.png" Type="http://schemas.openxmlformats.org/officeDocument/2006/relationships/image"/><Relationship Id="rId3" Target="../media/image75.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10.jpeg" Type="http://schemas.openxmlformats.org/officeDocument/2006/relationships/image"/><Relationship Id="rId9" Target="../media/image4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50.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130.pn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133.png" Type="http://schemas.openxmlformats.org/officeDocument/2006/relationships/image"/><Relationship Id="rId6" Target="../media/image134.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135.png" Type="http://schemas.openxmlformats.org/officeDocument/2006/relationships/image"/><Relationship Id="rId6" Target="../media/image136.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0.jpe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2" Target="../media/image137.png" Type="http://schemas.openxmlformats.org/officeDocument/2006/relationships/image"/><Relationship Id="rId3" Target="../media/image138.sv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0.jpe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2.png" Type="http://schemas.openxmlformats.org/officeDocument/2006/relationships/image"/><Relationship Id="rId2" Target="../media/image137.png" Type="http://schemas.openxmlformats.org/officeDocument/2006/relationships/image"/><Relationship Id="rId3" Target="../media/image138.sv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3.png" Type="http://schemas.openxmlformats.org/officeDocument/2006/relationships/image"/><Relationship Id="rId2" Target="../media/image137.png" Type="http://schemas.openxmlformats.org/officeDocument/2006/relationships/image"/><Relationship Id="rId3" Target="../media/image138.sv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4.png" Type="http://schemas.openxmlformats.org/officeDocument/2006/relationships/image"/><Relationship Id="rId2" Target="../media/image137.png" Type="http://schemas.openxmlformats.org/officeDocument/2006/relationships/image"/><Relationship Id="rId3" Target="../media/image138.sv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0.jpe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5.png" Type="http://schemas.openxmlformats.org/officeDocument/2006/relationships/image"/><Relationship Id="rId2" Target="../media/image137.png" Type="http://schemas.openxmlformats.org/officeDocument/2006/relationships/image"/><Relationship Id="rId3" Target="../media/image138.sv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 Id="rId3" Target="../media/image150.png" Type="http://schemas.openxmlformats.org/officeDocument/2006/relationships/image"/><Relationship Id="rId4" Target="../media/image151.png" Type="http://schemas.openxmlformats.org/officeDocument/2006/relationships/image"/><Relationship Id="rId5" Target="../media/image152.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 Id="rId3" Target="../media/image154.png" Type="http://schemas.openxmlformats.org/officeDocument/2006/relationships/image"/><Relationship Id="rId4" Target="../media/image155.png" Type="http://schemas.openxmlformats.org/officeDocument/2006/relationships/image"/><Relationship Id="rId5" Target="../media/image156.png" Type="http://schemas.openxmlformats.org/officeDocument/2006/relationships/image"/><Relationship Id="rId6" Target="../media/image15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227215" y="-628442"/>
            <a:ext cx="6863919" cy="1131718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363075" y="-628442"/>
            <a:ext cx="7648793" cy="11045189"/>
          </a:xfrm>
          <a:prstGeom prst="rect">
            <a:avLst/>
          </a:prstGeom>
        </p:spPr>
      </p:pic>
      <p:sp>
        <p:nvSpPr>
          <p:cNvPr name="TextBox 4" id="4"/>
          <p:cNvSpPr txBox="true"/>
          <p:nvPr/>
        </p:nvSpPr>
        <p:spPr>
          <a:xfrm rot="0">
            <a:off x="640448" y="1630378"/>
            <a:ext cx="8115300"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Black"/>
              </a:rPr>
              <a:t>Aljabar </a:t>
            </a:r>
          </a:p>
        </p:txBody>
      </p:sp>
      <p:sp>
        <p:nvSpPr>
          <p:cNvPr name="TextBox 5" id="5"/>
          <p:cNvSpPr txBox="true"/>
          <p:nvPr/>
        </p:nvSpPr>
        <p:spPr>
          <a:xfrm rot="0">
            <a:off x="1028700" y="9291053"/>
            <a:ext cx="4756684"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uce"/>
              </a:rPr>
              <a:t>kelompok 3</a:t>
            </a:r>
          </a:p>
        </p:txBody>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06679">
            <a:off x="-216617" y="-110278"/>
            <a:ext cx="1680259" cy="193934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006679">
            <a:off x="-325664" y="-1034159"/>
            <a:ext cx="1897400" cy="1804976"/>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006679">
            <a:off x="605403" y="-518167"/>
            <a:ext cx="1680259" cy="1939341"/>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006679">
            <a:off x="974187" y="-1288442"/>
            <a:ext cx="1897400" cy="1804976"/>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601477" y="9443206"/>
            <a:ext cx="900619" cy="1039487"/>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207697" y="9891000"/>
            <a:ext cx="1017007" cy="967468"/>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121866" y="9334106"/>
            <a:ext cx="900619" cy="1039487"/>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418330" y="9556206"/>
            <a:ext cx="1017007" cy="967468"/>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15222941" y="1823501"/>
            <a:ext cx="900619" cy="1039487"/>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4829160" y="2271295"/>
            <a:ext cx="1017007" cy="967468"/>
          </a:xfrm>
          <a:prstGeom prst="rect">
            <a:avLst/>
          </a:prstGeom>
        </p:spPr>
      </p:pic>
      <p:sp>
        <p:nvSpPr>
          <p:cNvPr name="TextBox 16" id="16"/>
          <p:cNvSpPr txBox="true"/>
          <p:nvPr/>
        </p:nvSpPr>
        <p:spPr>
          <a:xfrm rot="0">
            <a:off x="14993335" y="1925804"/>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EFEAD6"/>
                </a:solidFill>
                <a:latin typeface="Fira Code Light"/>
              </a:rPr>
              <a:t>0110011100101001</a:t>
            </a:r>
          </a:p>
        </p:txBody>
      </p:sp>
      <p:sp>
        <p:nvSpPr>
          <p:cNvPr name="TextBox 17" id="17"/>
          <p:cNvSpPr txBox="true"/>
          <p:nvPr/>
        </p:nvSpPr>
        <p:spPr>
          <a:xfrm rot="0">
            <a:off x="14737492" y="1607695"/>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EFEAD6">
                    <a:alpha val="40000"/>
                  </a:srgbClr>
                </a:solidFill>
                <a:latin typeface="Fira Code Light"/>
              </a:rPr>
              <a:t>0110011100101001</a:t>
            </a:r>
          </a:p>
        </p:txBody>
      </p:sp>
      <p:sp>
        <p:nvSpPr>
          <p:cNvPr name="TextBox 18" id="18"/>
          <p:cNvSpPr txBox="true"/>
          <p:nvPr/>
        </p:nvSpPr>
        <p:spPr>
          <a:xfrm rot="0">
            <a:off x="15099970" y="1400195"/>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F4C3A4">
                    <a:alpha val="40000"/>
                  </a:srgbClr>
                </a:solidFill>
                <a:latin typeface="Fira Code Light"/>
              </a:rPr>
              <a:t>0110011101001101</a:t>
            </a:r>
          </a:p>
        </p:txBody>
      </p:sp>
      <p:sp>
        <p:nvSpPr>
          <p:cNvPr name="TextBox 19" id="19"/>
          <p:cNvSpPr txBox="true"/>
          <p:nvPr/>
        </p:nvSpPr>
        <p:spPr>
          <a:xfrm rot="0">
            <a:off x="14872099" y="1191296"/>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F4C3A4">
                    <a:alpha val="40000"/>
                  </a:srgbClr>
                </a:solidFill>
                <a:latin typeface="Fira Code Light"/>
              </a:rPr>
              <a:t>0110011101001101</a:t>
            </a:r>
          </a:p>
        </p:txBody>
      </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14743330" y="1714400"/>
            <a:ext cx="900619" cy="1039487"/>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4203134" y="1936501"/>
            <a:ext cx="1017007" cy="967468"/>
          </a:xfrm>
          <a:prstGeom prst="rect">
            <a:avLst/>
          </a:prstGeom>
        </p:spPr>
      </p:pic>
      <p:pic>
        <p:nvPicPr>
          <p:cNvPr name="Picture 22" id="2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17267285" y="623138"/>
            <a:ext cx="900619" cy="1039487"/>
          </a:xfrm>
          <a:prstGeom prst="rect">
            <a:avLst/>
          </a:prstGeom>
        </p:spPr>
      </p:pic>
      <p:pic>
        <p:nvPicPr>
          <p:cNvPr name="Picture 23" id="2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6873504" y="1070931"/>
            <a:ext cx="1017007" cy="967468"/>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16787674" y="514037"/>
            <a:ext cx="900619" cy="1039487"/>
          </a:xfrm>
          <a:prstGeom prst="rect">
            <a:avLst/>
          </a:prstGeom>
        </p:spPr>
      </p:pic>
      <p:pic>
        <p:nvPicPr>
          <p:cNvPr name="Picture 25" id="2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6247478" y="736138"/>
            <a:ext cx="1017007" cy="967468"/>
          </a:xfrm>
          <a:prstGeom prst="rect">
            <a:avLst/>
          </a:prstGeom>
        </p:spPr>
      </p:pic>
      <p:pic>
        <p:nvPicPr>
          <p:cNvPr name="Picture 26" id="2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753877" y="9595606"/>
            <a:ext cx="900619" cy="1039487"/>
          </a:xfrm>
          <a:prstGeom prst="rect">
            <a:avLst/>
          </a:prstGeom>
        </p:spPr>
      </p:pic>
      <p:pic>
        <p:nvPicPr>
          <p:cNvPr name="Picture 27" id="2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360097" y="10043400"/>
            <a:ext cx="1017007" cy="967468"/>
          </a:xfrm>
          <a:prstGeom prst="rect">
            <a:avLst/>
          </a:prstGeom>
        </p:spPr>
      </p:pic>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145690">
            <a:off x="274266" y="9486506"/>
            <a:ext cx="900619" cy="1039487"/>
          </a:xfrm>
          <a:prstGeom prst="rect">
            <a:avLst/>
          </a:prstGeom>
        </p:spPr>
      </p:pic>
      <p:pic>
        <p:nvPicPr>
          <p:cNvPr name="Picture 29" id="2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265930" y="9708606"/>
            <a:ext cx="1017007" cy="967468"/>
          </a:xfrm>
          <a:prstGeom prst="rect">
            <a:avLst/>
          </a:prstGeom>
        </p:spPr>
      </p:pic>
      <p:pic>
        <p:nvPicPr>
          <p:cNvPr name="Picture 30" id="30"/>
          <p:cNvPicPr>
            <a:picLocks noChangeAspect="true"/>
          </p:cNvPicPr>
          <p:nvPr/>
        </p:nvPicPr>
        <p:blipFill>
          <a:blip r:embed="rId10"/>
          <a:srcRect l="0" t="0" r="0" b="0"/>
          <a:stretch>
            <a:fillRect/>
          </a:stretch>
        </p:blipFill>
        <p:spPr>
          <a:xfrm flipH="false" flipV="false" rot="0">
            <a:off x="2594068" y="4762885"/>
            <a:ext cx="6820651" cy="4178417"/>
          </a:xfrm>
          <a:prstGeom prst="rect">
            <a:avLst/>
          </a:prstGeom>
        </p:spPr>
      </p:pic>
      <p:sp>
        <p:nvSpPr>
          <p:cNvPr name="TextBox 31" id="31"/>
          <p:cNvSpPr txBox="true"/>
          <p:nvPr/>
        </p:nvSpPr>
        <p:spPr>
          <a:xfrm rot="0">
            <a:off x="2594068" y="3316489"/>
            <a:ext cx="8336253" cy="1077594"/>
          </a:xfrm>
          <a:prstGeom prst="rect">
            <a:avLst/>
          </a:prstGeom>
        </p:spPr>
        <p:txBody>
          <a:bodyPr anchor="t" rtlCol="false" tIns="0" lIns="0" bIns="0" rIns="0">
            <a:spAutoFit/>
          </a:bodyPr>
          <a:lstStyle/>
          <a:p>
            <a:pPr>
              <a:lnSpc>
                <a:spcPts val="7519"/>
              </a:lnSpc>
            </a:pPr>
            <a:r>
              <a:rPr lang="en-US" sz="9399">
                <a:solidFill>
                  <a:srgbClr val="D34A24"/>
                </a:solidFill>
                <a:latin typeface="Roca One"/>
              </a:rPr>
              <a:t>boolean</a:t>
            </a:r>
          </a:p>
        </p:txBody>
      </p:sp>
      <p:sp>
        <p:nvSpPr>
          <p:cNvPr name="TextBox 32" id="32"/>
          <p:cNvSpPr txBox="true"/>
          <p:nvPr/>
        </p:nvSpPr>
        <p:spPr>
          <a:xfrm rot="0">
            <a:off x="1028700" y="8853437"/>
            <a:ext cx="4756684"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uce Bold"/>
              </a:rPr>
              <a:t>By:</a:t>
            </a:r>
          </a:p>
        </p:txBody>
      </p:sp>
      <p:sp>
        <p:nvSpPr>
          <p:cNvPr name="TextBox 33" id="33"/>
          <p:cNvSpPr txBox="true"/>
          <p:nvPr/>
        </p:nvSpPr>
        <p:spPr>
          <a:xfrm rot="0">
            <a:off x="15288515" y="2120991"/>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EFEAD6"/>
                </a:solidFill>
                <a:latin typeface="Fira Code Light"/>
              </a:rPr>
              <a:t>0110011100101001</a:t>
            </a:r>
          </a:p>
        </p:txBody>
      </p:sp>
      <p:sp>
        <p:nvSpPr>
          <p:cNvPr name="TextBox 34" id="34"/>
          <p:cNvSpPr txBox="true"/>
          <p:nvPr/>
        </p:nvSpPr>
        <p:spPr>
          <a:xfrm rot="0">
            <a:off x="15032672" y="1802883"/>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EFEAD6">
                    <a:alpha val="40000"/>
                  </a:srgbClr>
                </a:solidFill>
                <a:latin typeface="Fira Code Light"/>
              </a:rPr>
              <a:t>0110011100101001</a:t>
            </a:r>
          </a:p>
        </p:txBody>
      </p:sp>
      <p:sp>
        <p:nvSpPr>
          <p:cNvPr name="TextBox 35" id="35"/>
          <p:cNvSpPr txBox="true"/>
          <p:nvPr/>
        </p:nvSpPr>
        <p:spPr>
          <a:xfrm rot="0">
            <a:off x="15395149" y="1595383"/>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F4C3A4">
                    <a:alpha val="40000"/>
                  </a:srgbClr>
                </a:solidFill>
                <a:latin typeface="Fira Code Light"/>
              </a:rPr>
              <a:t>0110011101001101</a:t>
            </a:r>
          </a:p>
        </p:txBody>
      </p:sp>
      <p:sp>
        <p:nvSpPr>
          <p:cNvPr name="TextBox 36" id="36"/>
          <p:cNvSpPr txBox="true"/>
          <p:nvPr/>
        </p:nvSpPr>
        <p:spPr>
          <a:xfrm rot="0">
            <a:off x="15167279" y="1386484"/>
            <a:ext cx="1480887" cy="209824"/>
          </a:xfrm>
          <a:prstGeom prst="rect">
            <a:avLst/>
          </a:prstGeom>
        </p:spPr>
        <p:txBody>
          <a:bodyPr anchor="t" rtlCol="false" tIns="0" lIns="0" bIns="0" rIns="0">
            <a:spAutoFit/>
          </a:bodyPr>
          <a:lstStyle/>
          <a:p>
            <a:pPr algn="ctr" marL="0" indent="0" lvl="0">
              <a:lnSpc>
                <a:spcPts val="1700"/>
              </a:lnSpc>
              <a:spcBef>
                <a:spcPct val="0"/>
              </a:spcBef>
            </a:pPr>
            <a:r>
              <a:rPr lang="en-US" sz="1214">
                <a:solidFill>
                  <a:srgbClr val="F4C3A4">
                    <a:alpha val="40000"/>
                  </a:srgbClr>
                </a:solidFill>
                <a:latin typeface="Fira Code Light"/>
              </a:rPr>
              <a:t>0110011101001101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897400" y="1504273"/>
            <a:ext cx="729113" cy="729113"/>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sp>
        <p:nvSpPr>
          <p:cNvPr name="TextBox 22" id="22"/>
          <p:cNvSpPr txBox="true"/>
          <p:nvPr/>
        </p:nvSpPr>
        <p:spPr>
          <a:xfrm rot="0">
            <a:off x="2914026" y="2435805"/>
            <a:ext cx="11362150" cy="5939426"/>
          </a:xfrm>
          <a:prstGeom prst="rect">
            <a:avLst/>
          </a:prstGeom>
        </p:spPr>
        <p:txBody>
          <a:bodyPr anchor="t" rtlCol="false" tIns="0" lIns="0" bIns="0" rIns="0">
            <a:spAutoFit/>
          </a:bodyPr>
          <a:lstStyle/>
          <a:p>
            <a:pPr algn="just" marL="602219" indent="-301109" lvl="1">
              <a:lnSpc>
                <a:spcPts val="3905"/>
              </a:lnSpc>
              <a:buFont typeface="Arial"/>
              <a:buChar char="•"/>
            </a:pPr>
            <a:r>
              <a:rPr lang="en-US" sz="2789">
                <a:solidFill>
                  <a:srgbClr val="000000"/>
                </a:solidFill>
                <a:latin typeface="Open Sauce"/>
              </a:rPr>
              <a:t>Merupakan aljabar Boolean yang paling popular, karena aplikasinya luas. </a:t>
            </a:r>
          </a:p>
          <a:p>
            <a:pPr algn="just">
              <a:lnSpc>
                <a:spcPts val="3905"/>
              </a:lnSpc>
            </a:pPr>
          </a:p>
          <a:p>
            <a:pPr algn="just" marL="602219" indent="-301109" lvl="1">
              <a:lnSpc>
                <a:spcPts val="3905"/>
              </a:lnSpc>
              <a:buFont typeface="Arial"/>
              <a:buChar char="•"/>
            </a:pPr>
            <a:r>
              <a:rPr lang="en-US" sz="2789">
                <a:solidFill>
                  <a:srgbClr val="000000"/>
                </a:solidFill>
                <a:latin typeface="Open Sauce"/>
              </a:rPr>
              <a:t>Pada aljabar 2-nilai: </a:t>
            </a:r>
          </a:p>
          <a:p>
            <a:pPr algn="just" marL="1204437" indent="-401479" lvl="2">
              <a:lnSpc>
                <a:spcPts val="3905"/>
              </a:lnSpc>
              <a:buFont typeface="Arial"/>
              <a:buChar char="⚬"/>
            </a:pPr>
            <a:r>
              <a:rPr lang="en-US" sz="2789">
                <a:solidFill>
                  <a:srgbClr val="000000"/>
                </a:solidFill>
                <a:latin typeface="Open Sauce"/>
              </a:rPr>
              <a:t>B = {0, 1}, </a:t>
            </a:r>
          </a:p>
          <a:p>
            <a:pPr algn="just" marL="1204437" indent="-401479" lvl="2">
              <a:lnSpc>
                <a:spcPts val="3905"/>
              </a:lnSpc>
              <a:buFont typeface="Arial"/>
              <a:buChar char="⚬"/>
            </a:pPr>
            <a:r>
              <a:rPr lang="en-US" sz="2789">
                <a:solidFill>
                  <a:srgbClr val="000000"/>
                </a:solidFill>
                <a:latin typeface="Open Sauce"/>
              </a:rPr>
              <a:t>O</a:t>
            </a:r>
            <a:r>
              <a:rPr lang="en-US" sz="2789">
                <a:solidFill>
                  <a:srgbClr val="000000"/>
                </a:solidFill>
                <a:latin typeface="Open Sauce"/>
              </a:rPr>
              <a:t>perator biner: + dan , operator uner: ’ </a:t>
            </a:r>
          </a:p>
          <a:p>
            <a:pPr algn="just" marL="1204437" indent="-401479" lvl="2">
              <a:lnSpc>
                <a:spcPts val="3905"/>
              </a:lnSpc>
              <a:buFont typeface="Arial"/>
              <a:buChar char="⚬"/>
            </a:pPr>
            <a:r>
              <a:rPr lang="en-US" sz="2789">
                <a:solidFill>
                  <a:srgbClr val="000000"/>
                </a:solidFill>
                <a:latin typeface="Open Sauce"/>
              </a:rPr>
              <a:t>Kaidah untuk operator biner dan operator uner:</a:t>
            </a:r>
          </a:p>
          <a:p>
            <a:pPr algn="just">
              <a:lnSpc>
                <a:spcPts val="3905"/>
              </a:lnSpc>
            </a:pPr>
          </a:p>
          <a:p>
            <a:pPr algn="just">
              <a:lnSpc>
                <a:spcPts val="3905"/>
              </a:lnSpc>
            </a:pPr>
          </a:p>
          <a:p>
            <a:pPr algn="just">
              <a:lnSpc>
                <a:spcPts val="3905"/>
              </a:lnSpc>
            </a:pPr>
          </a:p>
          <a:p>
            <a:pPr algn="just">
              <a:lnSpc>
                <a:spcPts val="3905"/>
              </a:lnSpc>
            </a:pPr>
          </a:p>
          <a:p>
            <a:pPr algn="just" marL="1204437" indent="-401479" lvl="2">
              <a:lnSpc>
                <a:spcPts val="3905"/>
              </a:lnSpc>
              <a:buFont typeface="Arial"/>
              <a:buChar char="⚬"/>
            </a:pPr>
            <a:r>
              <a:rPr lang="en-US" sz="2789">
                <a:solidFill>
                  <a:srgbClr val="000000"/>
                </a:solidFill>
                <a:latin typeface="Open Sauce"/>
              </a:rPr>
              <a:t>Keempat aksioma di atas dipenuhi.</a:t>
            </a:r>
          </a:p>
        </p:txBody>
      </p:sp>
      <p:pic>
        <p:nvPicPr>
          <p:cNvPr name="Picture 23" id="23"/>
          <p:cNvPicPr>
            <a:picLocks noChangeAspect="true"/>
          </p:cNvPicPr>
          <p:nvPr/>
        </p:nvPicPr>
        <p:blipFill>
          <a:blip r:embed="rId10"/>
          <a:srcRect l="0" t="67916" r="0" b="0"/>
          <a:stretch>
            <a:fillRect/>
          </a:stretch>
        </p:blipFill>
        <p:spPr>
          <a:xfrm flipH="false" flipV="false" rot="0">
            <a:off x="4015800" y="6051446"/>
            <a:ext cx="8476859" cy="1664024"/>
          </a:xfrm>
          <a:prstGeom prst="rect">
            <a:avLst/>
          </a:prstGeom>
        </p:spPr>
      </p:pic>
      <p:sp>
        <p:nvSpPr>
          <p:cNvPr name="TextBox 24" id="24"/>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5" id="25"/>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6" id="26"/>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7" id="27"/>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8" id="28"/>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9" id="29"/>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0" id="30"/>
          <p:cNvSpPr txBox="true"/>
          <p:nvPr/>
        </p:nvSpPr>
        <p:spPr>
          <a:xfrm rot="0">
            <a:off x="2914026" y="1473341"/>
            <a:ext cx="7769236" cy="800503"/>
          </a:xfrm>
          <a:prstGeom prst="rect">
            <a:avLst/>
          </a:prstGeom>
        </p:spPr>
        <p:txBody>
          <a:bodyPr anchor="t" rtlCol="false" tIns="0" lIns="0" bIns="0" rIns="0">
            <a:spAutoFit/>
          </a:bodyPr>
          <a:lstStyle/>
          <a:p>
            <a:pPr algn="l" marL="0" indent="0" lvl="0">
              <a:lnSpc>
                <a:spcPts val="6395"/>
              </a:lnSpc>
              <a:spcBef>
                <a:spcPct val="0"/>
              </a:spcBef>
            </a:pPr>
            <a:r>
              <a:rPr lang="en-US" sz="5329">
                <a:solidFill>
                  <a:srgbClr val="FFCB2F"/>
                </a:solidFill>
                <a:latin typeface="Roca One"/>
              </a:rPr>
              <a:t>Aljabar Boolean 2-Nilai</a:t>
            </a:r>
          </a:p>
        </p:txBody>
      </p:sp>
      <p:sp>
        <p:nvSpPr>
          <p:cNvPr name="TextBox 31" id="31"/>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2" id="32"/>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3" id="33"/>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4" id="34"/>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5" id="35"/>
          <p:cNvSpPr txBox="true"/>
          <p:nvPr/>
        </p:nvSpPr>
        <p:spPr>
          <a:xfrm rot="0">
            <a:off x="15474902" y="70586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6" id="36"/>
          <p:cNvSpPr txBox="true"/>
          <p:nvPr/>
        </p:nvSpPr>
        <p:spPr>
          <a:xfrm rot="0">
            <a:off x="14825075" y="62506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7" id="37"/>
          <p:cNvSpPr txBox="true"/>
          <p:nvPr/>
        </p:nvSpPr>
        <p:spPr>
          <a:xfrm rot="0">
            <a:off x="15745748" y="57236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8" id="38"/>
          <p:cNvSpPr txBox="true"/>
          <p:nvPr/>
        </p:nvSpPr>
        <p:spPr>
          <a:xfrm rot="0">
            <a:off x="15166969" y="519302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sp>
        <p:nvSpPr>
          <p:cNvPr name="TextBox 21" id="21"/>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2" id="22"/>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3" id="23"/>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4" id="24"/>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5" id="25"/>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6" id="26"/>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grpSp>
        <p:nvGrpSpPr>
          <p:cNvPr name="Group 27" id="27"/>
          <p:cNvGrpSpPr/>
          <p:nvPr/>
        </p:nvGrpSpPr>
        <p:grpSpPr>
          <a:xfrm rot="0">
            <a:off x="1897400" y="1463816"/>
            <a:ext cx="8739680" cy="805770"/>
            <a:chOff x="0" y="0"/>
            <a:chExt cx="11652907" cy="1074360"/>
          </a:xfrm>
        </p:grpSpPr>
        <p:pic>
          <p:nvPicPr>
            <p:cNvPr name="Picture 28" id="2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53660"/>
              <a:ext cx="967040" cy="967040"/>
            </a:xfrm>
            <a:prstGeom prst="rect">
              <a:avLst/>
            </a:prstGeom>
          </p:spPr>
        </p:pic>
        <p:sp>
          <p:nvSpPr>
            <p:cNvPr name="TextBox 29" id="29"/>
            <p:cNvSpPr txBox="true"/>
            <p:nvPr/>
          </p:nvSpPr>
          <p:spPr>
            <a:xfrm rot="0">
              <a:off x="1348377" y="0"/>
              <a:ext cx="10304530" cy="1074360"/>
            </a:xfrm>
            <a:prstGeom prst="rect">
              <a:avLst/>
            </a:prstGeom>
          </p:spPr>
          <p:txBody>
            <a:bodyPr anchor="t" rtlCol="false" tIns="0" lIns="0" bIns="0" rIns="0">
              <a:spAutoFit/>
            </a:bodyPr>
            <a:lstStyle/>
            <a:p>
              <a:pPr algn="l" marL="0" indent="0" lvl="0">
                <a:lnSpc>
                  <a:spcPts val="6361"/>
                </a:lnSpc>
                <a:spcBef>
                  <a:spcPct val="0"/>
                </a:spcBef>
              </a:pPr>
              <a:r>
                <a:rPr lang="en-US" sz="5301">
                  <a:solidFill>
                    <a:srgbClr val="FFCB2F"/>
                  </a:solidFill>
                  <a:latin typeface="Roca One"/>
                </a:rPr>
                <a:t>Ekspresi Boolean</a:t>
              </a:r>
            </a:p>
          </p:txBody>
        </p:sp>
      </p:grpSp>
      <p:sp>
        <p:nvSpPr>
          <p:cNvPr name="TextBox 30" id="30"/>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1" id="31"/>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2" id="32"/>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3" id="33"/>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4" id="34"/>
          <p:cNvSpPr txBox="true"/>
          <p:nvPr/>
        </p:nvSpPr>
        <p:spPr>
          <a:xfrm rot="0">
            <a:off x="2914026" y="2435805"/>
            <a:ext cx="11362150" cy="6930026"/>
          </a:xfrm>
          <a:prstGeom prst="rect">
            <a:avLst/>
          </a:prstGeom>
        </p:spPr>
        <p:txBody>
          <a:bodyPr anchor="t" rtlCol="false" tIns="0" lIns="0" bIns="0" rIns="0">
            <a:spAutoFit/>
          </a:bodyPr>
          <a:lstStyle/>
          <a:p>
            <a:pPr algn="just" marL="602219" indent="-301109" lvl="1">
              <a:lnSpc>
                <a:spcPts val="3905"/>
              </a:lnSpc>
              <a:buFont typeface="Arial"/>
              <a:buChar char="•"/>
            </a:pPr>
            <a:r>
              <a:rPr lang="en-US" sz="2789">
                <a:solidFill>
                  <a:srgbClr val="000000"/>
                </a:solidFill>
                <a:latin typeface="Open Sauce"/>
              </a:rPr>
              <a:t>Ekspresi Boolean dibentuk dari elemen-elemen B dan /atau peubah-peubah yang dapat dikombinasikan satu sama lain dengan operator +, •, dan ',</a:t>
            </a:r>
          </a:p>
          <a:p>
            <a:pPr algn="just">
              <a:lnSpc>
                <a:spcPts val="3905"/>
              </a:lnSpc>
            </a:pPr>
          </a:p>
          <a:p>
            <a:pPr algn="just" marL="602219" indent="-301109" lvl="1">
              <a:lnSpc>
                <a:spcPts val="3905"/>
              </a:lnSpc>
              <a:buFont typeface="Arial"/>
              <a:buChar char="•"/>
            </a:pPr>
            <a:r>
              <a:rPr lang="en-US" sz="2789">
                <a:solidFill>
                  <a:srgbClr val="000000"/>
                </a:solidFill>
                <a:latin typeface="Open Sauce Bold"/>
              </a:rPr>
              <a:t>Contoh 1 :</a:t>
            </a:r>
          </a:p>
          <a:p>
            <a:pPr algn="just">
              <a:lnSpc>
                <a:spcPts val="3905"/>
              </a:lnSpc>
            </a:pPr>
            <a:r>
              <a:rPr lang="en-US" sz="2789">
                <a:solidFill>
                  <a:srgbClr val="000000"/>
                </a:solidFill>
                <a:latin typeface="Open Sauce"/>
              </a:rPr>
              <a:t>       0</a:t>
            </a:r>
          </a:p>
          <a:p>
            <a:pPr algn="just">
              <a:lnSpc>
                <a:spcPts val="3905"/>
              </a:lnSpc>
            </a:pPr>
            <a:r>
              <a:rPr lang="en-US" sz="2789">
                <a:solidFill>
                  <a:srgbClr val="000000"/>
                </a:solidFill>
                <a:latin typeface="Open Sauce"/>
              </a:rPr>
              <a:t>       1</a:t>
            </a:r>
          </a:p>
          <a:p>
            <a:pPr algn="just">
              <a:lnSpc>
                <a:spcPts val="3905"/>
              </a:lnSpc>
            </a:pPr>
            <a:r>
              <a:rPr lang="en-US" sz="2789">
                <a:solidFill>
                  <a:srgbClr val="000000"/>
                </a:solidFill>
                <a:latin typeface="Open Sauce"/>
              </a:rPr>
              <a:t>       a</a:t>
            </a:r>
          </a:p>
          <a:p>
            <a:pPr algn="just">
              <a:lnSpc>
                <a:spcPts val="3905"/>
              </a:lnSpc>
            </a:pPr>
            <a:r>
              <a:rPr lang="en-US" sz="2789">
                <a:solidFill>
                  <a:srgbClr val="000000"/>
                </a:solidFill>
                <a:latin typeface="Open Sauce"/>
              </a:rPr>
              <a:t>       b</a:t>
            </a:r>
          </a:p>
          <a:p>
            <a:pPr algn="just">
              <a:lnSpc>
                <a:spcPts val="3905"/>
              </a:lnSpc>
            </a:pPr>
            <a:r>
              <a:rPr lang="en-US" sz="2789">
                <a:solidFill>
                  <a:srgbClr val="000000"/>
                </a:solidFill>
                <a:latin typeface="Open Sauce"/>
              </a:rPr>
              <a:t>       a + b</a:t>
            </a:r>
          </a:p>
          <a:p>
            <a:pPr algn="just">
              <a:lnSpc>
                <a:spcPts val="3905"/>
              </a:lnSpc>
            </a:pPr>
            <a:r>
              <a:rPr lang="en-US" sz="2789">
                <a:solidFill>
                  <a:srgbClr val="000000"/>
                </a:solidFill>
                <a:latin typeface="Open Sauce"/>
              </a:rPr>
              <a:t>       a • b</a:t>
            </a:r>
          </a:p>
          <a:p>
            <a:pPr algn="just">
              <a:lnSpc>
                <a:spcPts val="3905"/>
              </a:lnSpc>
            </a:pPr>
            <a:r>
              <a:rPr lang="en-US" sz="2789">
                <a:solidFill>
                  <a:srgbClr val="000000"/>
                </a:solidFill>
                <a:latin typeface="Open Sauce"/>
              </a:rPr>
              <a:t>       a' • (b + c)</a:t>
            </a:r>
          </a:p>
          <a:p>
            <a:pPr algn="just">
              <a:lnSpc>
                <a:spcPts val="3905"/>
              </a:lnSpc>
            </a:pPr>
            <a:r>
              <a:rPr lang="en-US" sz="2789">
                <a:solidFill>
                  <a:srgbClr val="000000"/>
                </a:solidFill>
                <a:latin typeface="Open Sauce"/>
              </a:rPr>
              <a:t>       a • b' + a • b • c' + b' dan sebagainya</a:t>
            </a:r>
          </a:p>
          <a:p>
            <a:pPr algn="just">
              <a:lnSpc>
                <a:spcPts val="3905"/>
              </a:lnSpc>
            </a:pP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278414" y="1518285"/>
            <a:ext cx="647685" cy="647685"/>
          </a:xfrm>
          <a:prstGeom prst="rect">
            <a:avLst/>
          </a:prstGeom>
        </p:spPr>
      </p:pic>
      <p:sp>
        <p:nvSpPr>
          <p:cNvPr name="TextBox 22" id="22"/>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3" id="23"/>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4" id="24"/>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5" id="25"/>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6" id="26"/>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7" id="27"/>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8" id="28"/>
          <p:cNvSpPr txBox="true"/>
          <p:nvPr/>
        </p:nvSpPr>
        <p:spPr>
          <a:xfrm rot="0">
            <a:off x="3266115" y="1473341"/>
            <a:ext cx="10459958" cy="749330"/>
          </a:xfrm>
          <a:prstGeom prst="rect">
            <a:avLst/>
          </a:prstGeom>
        </p:spPr>
        <p:txBody>
          <a:bodyPr anchor="t" rtlCol="false" tIns="0" lIns="0" bIns="0" rIns="0">
            <a:spAutoFit/>
          </a:bodyPr>
          <a:lstStyle/>
          <a:p>
            <a:pPr algn="l" marL="0" indent="0" lvl="0">
              <a:lnSpc>
                <a:spcPts val="5985"/>
              </a:lnSpc>
              <a:spcBef>
                <a:spcPct val="0"/>
              </a:spcBef>
            </a:pPr>
            <a:r>
              <a:rPr lang="en-US" sz="4988">
                <a:solidFill>
                  <a:srgbClr val="FFCB2F"/>
                </a:solidFill>
                <a:latin typeface="Roca One"/>
              </a:rPr>
              <a:t>Hukum - hukum Aljabar Boolean</a:t>
            </a:r>
          </a:p>
        </p:txBody>
      </p:sp>
      <p:sp>
        <p:nvSpPr>
          <p:cNvPr name="TextBox 29" id="29"/>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0" id="30"/>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1" id="31"/>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2" id="32"/>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grpSp>
        <p:nvGrpSpPr>
          <p:cNvPr name="Group 33" id="33"/>
          <p:cNvGrpSpPr/>
          <p:nvPr/>
        </p:nvGrpSpPr>
        <p:grpSpPr>
          <a:xfrm rot="0">
            <a:off x="2029512" y="3047711"/>
            <a:ext cx="5581269" cy="2095789"/>
            <a:chOff x="0" y="0"/>
            <a:chExt cx="7441692" cy="2794385"/>
          </a:xfrm>
        </p:grpSpPr>
        <p:grpSp>
          <p:nvGrpSpPr>
            <p:cNvPr name="Group 34" id="34"/>
            <p:cNvGrpSpPr/>
            <p:nvPr/>
          </p:nvGrpSpPr>
          <p:grpSpPr>
            <a:xfrm rot="0">
              <a:off x="1116314" y="0"/>
              <a:ext cx="5179371" cy="2794385"/>
              <a:chOff x="0" y="0"/>
              <a:chExt cx="5194751" cy="2802683"/>
            </a:xfrm>
          </p:grpSpPr>
          <p:sp>
            <p:nvSpPr>
              <p:cNvPr name="Freeform 35" id="35"/>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F4C3A4">
                  <a:alpha val="49804"/>
                </a:srgbClr>
              </a:solidFill>
              <a:ln>
                <a:noFill/>
              </a:ln>
            </p:spPr>
          </p:sp>
        </p:grpSp>
        <p:sp>
          <p:nvSpPr>
            <p:cNvPr name="TextBox 36" id="36"/>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Identitas :</a:t>
              </a:r>
            </a:p>
            <a:p>
              <a:pPr algn="ctr">
                <a:lnSpc>
                  <a:spcPts val="3499"/>
                </a:lnSpc>
              </a:pPr>
              <a:r>
                <a:rPr lang="en-US" sz="2499">
                  <a:solidFill>
                    <a:srgbClr val="000000"/>
                  </a:solidFill>
                  <a:latin typeface="Open Sauce"/>
                </a:rPr>
                <a:t>(i)  a + 0 = a</a:t>
              </a:r>
            </a:p>
            <a:p>
              <a:pPr algn="ctr">
                <a:lnSpc>
                  <a:spcPts val="3499"/>
                </a:lnSpc>
                <a:spcBef>
                  <a:spcPct val="0"/>
                </a:spcBef>
              </a:pPr>
              <a:r>
                <a:rPr lang="en-US" sz="2499">
                  <a:solidFill>
                    <a:srgbClr val="000000"/>
                  </a:solidFill>
                  <a:latin typeface="Open Sauce"/>
                </a:rPr>
                <a:t>(ii)  a • 1 = a  </a:t>
              </a:r>
            </a:p>
          </p:txBody>
        </p:sp>
      </p:grpSp>
      <p:grpSp>
        <p:nvGrpSpPr>
          <p:cNvPr name="Group 37" id="37"/>
          <p:cNvGrpSpPr/>
          <p:nvPr/>
        </p:nvGrpSpPr>
        <p:grpSpPr>
          <a:xfrm rot="0">
            <a:off x="6327838" y="3057447"/>
            <a:ext cx="5581269" cy="2095789"/>
            <a:chOff x="0" y="0"/>
            <a:chExt cx="7441692" cy="2794385"/>
          </a:xfrm>
        </p:grpSpPr>
        <p:grpSp>
          <p:nvGrpSpPr>
            <p:cNvPr name="Group 38" id="38"/>
            <p:cNvGrpSpPr/>
            <p:nvPr/>
          </p:nvGrpSpPr>
          <p:grpSpPr>
            <a:xfrm rot="0">
              <a:off x="1116314" y="0"/>
              <a:ext cx="5179371" cy="2794385"/>
              <a:chOff x="0" y="0"/>
              <a:chExt cx="5194751" cy="2802683"/>
            </a:xfrm>
          </p:grpSpPr>
          <p:sp>
            <p:nvSpPr>
              <p:cNvPr name="Freeform 39" id="39"/>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3C7F72">
                  <a:alpha val="49804"/>
                </a:srgbClr>
              </a:solidFill>
              <a:ln>
                <a:noFill/>
              </a:ln>
            </p:spPr>
          </p:sp>
        </p:grpSp>
        <p:sp>
          <p:nvSpPr>
            <p:cNvPr name="TextBox 40" id="40"/>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Idempoten :</a:t>
              </a:r>
            </a:p>
            <a:p>
              <a:pPr algn="ctr">
                <a:lnSpc>
                  <a:spcPts val="3499"/>
                </a:lnSpc>
              </a:pPr>
              <a:r>
                <a:rPr lang="en-US" sz="2499">
                  <a:solidFill>
                    <a:srgbClr val="000000"/>
                  </a:solidFill>
                  <a:latin typeface="Open Sauce"/>
                </a:rPr>
                <a:t>(i)  a + a = a</a:t>
              </a:r>
            </a:p>
            <a:p>
              <a:pPr algn="ctr">
                <a:lnSpc>
                  <a:spcPts val="3499"/>
                </a:lnSpc>
                <a:spcBef>
                  <a:spcPct val="0"/>
                </a:spcBef>
              </a:pPr>
              <a:r>
                <a:rPr lang="en-US" sz="2499">
                  <a:solidFill>
                    <a:srgbClr val="000000"/>
                  </a:solidFill>
                  <a:latin typeface="Open Sauce"/>
                </a:rPr>
                <a:t>(ii)  a • a = a  </a:t>
              </a:r>
            </a:p>
          </p:txBody>
        </p:sp>
      </p:grpSp>
      <p:grpSp>
        <p:nvGrpSpPr>
          <p:cNvPr name="Group 41" id="41"/>
          <p:cNvGrpSpPr/>
          <p:nvPr/>
        </p:nvGrpSpPr>
        <p:grpSpPr>
          <a:xfrm rot="0">
            <a:off x="10616610" y="3047711"/>
            <a:ext cx="5581269" cy="2095789"/>
            <a:chOff x="0" y="0"/>
            <a:chExt cx="7441692" cy="2794385"/>
          </a:xfrm>
        </p:grpSpPr>
        <p:grpSp>
          <p:nvGrpSpPr>
            <p:cNvPr name="Group 42" id="42"/>
            <p:cNvGrpSpPr/>
            <p:nvPr/>
          </p:nvGrpSpPr>
          <p:grpSpPr>
            <a:xfrm rot="0">
              <a:off x="1116314" y="0"/>
              <a:ext cx="5179371" cy="2794385"/>
              <a:chOff x="0" y="0"/>
              <a:chExt cx="5194751" cy="2802683"/>
            </a:xfrm>
          </p:grpSpPr>
          <p:sp>
            <p:nvSpPr>
              <p:cNvPr name="Freeform 43" id="43"/>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3AD4CD">
                  <a:alpha val="49804"/>
                </a:srgbClr>
              </a:solidFill>
              <a:ln>
                <a:noFill/>
              </a:ln>
            </p:spPr>
          </p:sp>
        </p:grpSp>
        <p:sp>
          <p:nvSpPr>
            <p:cNvPr name="TextBox 44" id="44"/>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Komplemen :</a:t>
              </a:r>
            </a:p>
            <a:p>
              <a:pPr algn="ctr">
                <a:lnSpc>
                  <a:spcPts val="3499"/>
                </a:lnSpc>
              </a:pPr>
              <a:r>
                <a:rPr lang="en-US" sz="2499">
                  <a:solidFill>
                    <a:srgbClr val="000000"/>
                  </a:solidFill>
                  <a:latin typeface="Open Sauce"/>
                </a:rPr>
                <a:t>(i)  a + a' = 1</a:t>
              </a:r>
            </a:p>
            <a:p>
              <a:pPr algn="ctr">
                <a:lnSpc>
                  <a:spcPts val="3499"/>
                </a:lnSpc>
                <a:spcBef>
                  <a:spcPct val="0"/>
                </a:spcBef>
              </a:pPr>
              <a:r>
                <a:rPr lang="en-US" sz="2499">
                  <a:solidFill>
                    <a:srgbClr val="000000"/>
                  </a:solidFill>
                  <a:latin typeface="Open Sauce"/>
                </a:rPr>
                <a:t>(ii)  aa' = 0   </a:t>
              </a:r>
            </a:p>
          </p:txBody>
        </p:sp>
      </p:grpSp>
      <p:grpSp>
        <p:nvGrpSpPr>
          <p:cNvPr name="Group 45" id="45"/>
          <p:cNvGrpSpPr/>
          <p:nvPr/>
        </p:nvGrpSpPr>
        <p:grpSpPr>
          <a:xfrm rot="0">
            <a:off x="2059816" y="6131105"/>
            <a:ext cx="5581269" cy="2095789"/>
            <a:chOff x="0" y="0"/>
            <a:chExt cx="7441692" cy="2794385"/>
          </a:xfrm>
        </p:grpSpPr>
        <p:grpSp>
          <p:nvGrpSpPr>
            <p:cNvPr name="Group 46" id="46"/>
            <p:cNvGrpSpPr/>
            <p:nvPr/>
          </p:nvGrpSpPr>
          <p:grpSpPr>
            <a:xfrm rot="0">
              <a:off x="1116314" y="0"/>
              <a:ext cx="5179371" cy="2794385"/>
              <a:chOff x="0" y="0"/>
              <a:chExt cx="5194751" cy="2802683"/>
            </a:xfrm>
          </p:grpSpPr>
          <p:sp>
            <p:nvSpPr>
              <p:cNvPr name="Freeform 47" id="47"/>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FF1EF6">
                  <a:alpha val="49804"/>
                </a:srgbClr>
              </a:solidFill>
              <a:ln>
                <a:noFill/>
              </a:ln>
            </p:spPr>
          </p:sp>
        </p:grpSp>
        <p:sp>
          <p:nvSpPr>
            <p:cNvPr name="TextBox 48" id="48"/>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Dominansi :</a:t>
              </a:r>
            </a:p>
            <a:p>
              <a:pPr algn="ctr">
                <a:lnSpc>
                  <a:spcPts val="3499"/>
                </a:lnSpc>
              </a:pPr>
              <a:r>
                <a:rPr lang="en-US" sz="2499">
                  <a:solidFill>
                    <a:srgbClr val="000000"/>
                  </a:solidFill>
                  <a:latin typeface="Open Sauce"/>
                </a:rPr>
                <a:t>(i)  a • 0 = 0</a:t>
              </a:r>
            </a:p>
            <a:p>
              <a:pPr algn="ctr">
                <a:lnSpc>
                  <a:spcPts val="3499"/>
                </a:lnSpc>
                <a:spcBef>
                  <a:spcPct val="0"/>
                </a:spcBef>
              </a:pPr>
              <a:r>
                <a:rPr lang="en-US" sz="2499">
                  <a:solidFill>
                    <a:srgbClr val="000000"/>
                  </a:solidFill>
                  <a:latin typeface="Open Sauce"/>
                </a:rPr>
                <a:t>(ii)  a + 1 = 1  </a:t>
              </a:r>
            </a:p>
          </p:txBody>
        </p:sp>
      </p:grpSp>
      <p:grpSp>
        <p:nvGrpSpPr>
          <p:cNvPr name="Group 49" id="49"/>
          <p:cNvGrpSpPr/>
          <p:nvPr/>
        </p:nvGrpSpPr>
        <p:grpSpPr>
          <a:xfrm rot="0">
            <a:off x="6358143" y="6140840"/>
            <a:ext cx="5581269" cy="2095789"/>
            <a:chOff x="0" y="0"/>
            <a:chExt cx="7441692" cy="2794385"/>
          </a:xfrm>
        </p:grpSpPr>
        <p:grpSp>
          <p:nvGrpSpPr>
            <p:cNvPr name="Group 50" id="50"/>
            <p:cNvGrpSpPr/>
            <p:nvPr/>
          </p:nvGrpSpPr>
          <p:grpSpPr>
            <a:xfrm rot="0">
              <a:off x="1116314" y="0"/>
              <a:ext cx="5179371" cy="2794385"/>
              <a:chOff x="0" y="0"/>
              <a:chExt cx="5194751" cy="2802683"/>
            </a:xfrm>
          </p:grpSpPr>
          <p:sp>
            <p:nvSpPr>
              <p:cNvPr name="Freeform 51" id="51"/>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FFCB2F">
                  <a:alpha val="49804"/>
                </a:srgbClr>
              </a:solidFill>
              <a:ln>
                <a:noFill/>
              </a:ln>
            </p:spPr>
          </p:sp>
        </p:grpSp>
        <p:sp>
          <p:nvSpPr>
            <p:cNvPr name="TextBox 52" id="52"/>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Involusi :</a:t>
              </a:r>
            </a:p>
            <a:p>
              <a:pPr algn="ctr">
                <a:lnSpc>
                  <a:spcPts val="3499"/>
                </a:lnSpc>
              </a:pPr>
              <a:r>
                <a:rPr lang="en-US" sz="2499">
                  <a:solidFill>
                    <a:srgbClr val="000000"/>
                  </a:solidFill>
                  <a:latin typeface="Open Sauce"/>
                </a:rPr>
                <a:t>(i)  (a')' = a</a:t>
              </a:r>
            </a:p>
            <a:p>
              <a:pPr algn="ctr">
                <a:lnSpc>
                  <a:spcPts val="3499"/>
                </a:lnSpc>
                <a:spcBef>
                  <a:spcPct val="0"/>
                </a:spcBef>
              </a:pPr>
            </a:p>
          </p:txBody>
        </p:sp>
      </p:grpSp>
      <p:grpSp>
        <p:nvGrpSpPr>
          <p:cNvPr name="Group 53" id="53"/>
          <p:cNvGrpSpPr/>
          <p:nvPr/>
        </p:nvGrpSpPr>
        <p:grpSpPr>
          <a:xfrm rot="0">
            <a:off x="10646914" y="6131105"/>
            <a:ext cx="5581269" cy="2095789"/>
            <a:chOff x="0" y="0"/>
            <a:chExt cx="7441692" cy="2794385"/>
          </a:xfrm>
        </p:grpSpPr>
        <p:grpSp>
          <p:nvGrpSpPr>
            <p:cNvPr name="Group 54" id="54"/>
            <p:cNvGrpSpPr/>
            <p:nvPr/>
          </p:nvGrpSpPr>
          <p:grpSpPr>
            <a:xfrm rot="0">
              <a:off x="1116314" y="0"/>
              <a:ext cx="5179371" cy="2794385"/>
              <a:chOff x="0" y="0"/>
              <a:chExt cx="5194751" cy="2802683"/>
            </a:xfrm>
          </p:grpSpPr>
          <p:sp>
            <p:nvSpPr>
              <p:cNvPr name="Freeform 55" id="55"/>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9D3C21">
                  <a:alpha val="49804"/>
                </a:srgbClr>
              </a:solidFill>
              <a:ln>
                <a:noFill/>
              </a:ln>
            </p:spPr>
          </p:sp>
        </p:grpSp>
        <p:sp>
          <p:nvSpPr>
            <p:cNvPr name="TextBox 56" id="56"/>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Penyerapan :</a:t>
              </a:r>
            </a:p>
            <a:p>
              <a:pPr algn="ctr">
                <a:lnSpc>
                  <a:spcPts val="3499"/>
                </a:lnSpc>
              </a:pPr>
              <a:r>
                <a:rPr lang="en-US" sz="2499">
                  <a:solidFill>
                    <a:srgbClr val="000000"/>
                  </a:solidFill>
                  <a:latin typeface="Open Sauce"/>
                </a:rPr>
                <a:t>(i)  a + ab = a  </a:t>
              </a:r>
            </a:p>
            <a:p>
              <a:pPr algn="ctr">
                <a:lnSpc>
                  <a:spcPts val="3499"/>
                </a:lnSpc>
                <a:spcBef>
                  <a:spcPct val="0"/>
                </a:spcBef>
              </a:pPr>
              <a:r>
                <a:rPr lang="en-US" sz="2499">
                  <a:solidFill>
                    <a:srgbClr val="000000"/>
                  </a:solidFill>
                  <a:latin typeface="Open Sauce"/>
                </a:rPr>
                <a:t>(ii)  a(a + b) = a</a:t>
              </a:r>
            </a:p>
          </p:txBody>
        </p:sp>
      </p:gr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278414" y="1518285"/>
            <a:ext cx="647685" cy="647685"/>
          </a:xfrm>
          <a:prstGeom prst="rect">
            <a:avLst/>
          </a:prstGeom>
        </p:spPr>
      </p:pic>
      <p:sp>
        <p:nvSpPr>
          <p:cNvPr name="TextBox 22" id="22"/>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3" id="23"/>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4" id="24"/>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5" id="25"/>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6" id="26"/>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7" id="27"/>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8" id="28"/>
          <p:cNvSpPr txBox="true"/>
          <p:nvPr/>
        </p:nvSpPr>
        <p:spPr>
          <a:xfrm rot="0">
            <a:off x="3266115" y="1473341"/>
            <a:ext cx="10459958" cy="749330"/>
          </a:xfrm>
          <a:prstGeom prst="rect">
            <a:avLst/>
          </a:prstGeom>
        </p:spPr>
        <p:txBody>
          <a:bodyPr anchor="t" rtlCol="false" tIns="0" lIns="0" bIns="0" rIns="0">
            <a:spAutoFit/>
          </a:bodyPr>
          <a:lstStyle/>
          <a:p>
            <a:pPr algn="l" marL="0" indent="0" lvl="0">
              <a:lnSpc>
                <a:spcPts val="5985"/>
              </a:lnSpc>
              <a:spcBef>
                <a:spcPct val="0"/>
              </a:spcBef>
            </a:pPr>
            <a:r>
              <a:rPr lang="en-US" sz="4988">
                <a:solidFill>
                  <a:srgbClr val="FFCB2F"/>
                </a:solidFill>
                <a:latin typeface="Roca One"/>
              </a:rPr>
              <a:t>Hukum - hukum Aljabar Boolean</a:t>
            </a:r>
          </a:p>
        </p:txBody>
      </p:sp>
      <p:sp>
        <p:nvSpPr>
          <p:cNvPr name="TextBox 29" id="29"/>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0" id="30"/>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1" id="31"/>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2" id="32"/>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grpSp>
        <p:nvGrpSpPr>
          <p:cNvPr name="Group 33" id="33"/>
          <p:cNvGrpSpPr/>
          <p:nvPr/>
        </p:nvGrpSpPr>
        <p:grpSpPr>
          <a:xfrm rot="0">
            <a:off x="2029512" y="3047711"/>
            <a:ext cx="5581269" cy="2095789"/>
            <a:chOff x="0" y="0"/>
            <a:chExt cx="7441692" cy="2794385"/>
          </a:xfrm>
        </p:grpSpPr>
        <p:grpSp>
          <p:nvGrpSpPr>
            <p:cNvPr name="Group 34" id="34"/>
            <p:cNvGrpSpPr/>
            <p:nvPr/>
          </p:nvGrpSpPr>
          <p:grpSpPr>
            <a:xfrm rot="0">
              <a:off x="1116314" y="0"/>
              <a:ext cx="5179371" cy="2794385"/>
              <a:chOff x="0" y="0"/>
              <a:chExt cx="5194751" cy="2802683"/>
            </a:xfrm>
          </p:grpSpPr>
          <p:sp>
            <p:nvSpPr>
              <p:cNvPr name="Freeform 35" id="35"/>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2D90EB">
                  <a:alpha val="49804"/>
                </a:srgbClr>
              </a:solidFill>
              <a:ln>
                <a:noFill/>
              </a:ln>
            </p:spPr>
          </p:sp>
        </p:grpSp>
        <p:sp>
          <p:nvSpPr>
            <p:cNvPr name="TextBox 36" id="36"/>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Komutatif :</a:t>
              </a:r>
            </a:p>
            <a:p>
              <a:pPr algn="ctr">
                <a:lnSpc>
                  <a:spcPts val="3499"/>
                </a:lnSpc>
              </a:pPr>
              <a:r>
                <a:rPr lang="en-US" sz="2499">
                  <a:solidFill>
                    <a:srgbClr val="000000"/>
                  </a:solidFill>
                  <a:latin typeface="Open Sauce"/>
                </a:rPr>
                <a:t>(i)  a + b = b + a</a:t>
              </a:r>
            </a:p>
            <a:p>
              <a:pPr algn="ctr">
                <a:lnSpc>
                  <a:spcPts val="3499"/>
                </a:lnSpc>
                <a:spcBef>
                  <a:spcPct val="0"/>
                </a:spcBef>
              </a:pPr>
              <a:r>
                <a:rPr lang="en-US" sz="2499">
                  <a:solidFill>
                    <a:srgbClr val="000000"/>
                  </a:solidFill>
                  <a:latin typeface="Open Sauce"/>
                </a:rPr>
                <a:t>(ii)  ab = ba        </a:t>
              </a:r>
            </a:p>
          </p:txBody>
        </p:sp>
      </p:grpSp>
      <p:grpSp>
        <p:nvGrpSpPr>
          <p:cNvPr name="Group 37" id="37"/>
          <p:cNvGrpSpPr/>
          <p:nvPr/>
        </p:nvGrpSpPr>
        <p:grpSpPr>
          <a:xfrm rot="0">
            <a:off x="6327838" y="3057447"/>
            <a:ext cx="5581269" cy="2095789"/>
            <a:chOff x="0" y="0"/>
            <a:chExt cx="7441692" cy="2794385"/>
          </a:xfrm>
        </p:grpSpPr>
        <p:grpSp>
          <p:nvGrpSpPr>
            <p:cNvPr name="Group 38" id="38"/>
            <p:cNvGrpSpPr/>
            <p:nvPr/>
          </p:nvGrpSpPr>
          <p:grpSpPr>
            <a:xfrm rot="0">
              <a:off x="1116314" y="0"/>
              <a:ext cx="5179371" cy="2794385"/>
              <a:chOff x="0" y="0"/>
              <a:chExt cx="5194751" cy="2802683"/>
            </a:xfrm>
          </p:grpSpPr>
          <p:sp>
            <p:nvSpPr>
              <p:cNvPr name="Freeform 39" id="39"/>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D34A24">
                  <a:alpha val="49804"/>
                </a:srgbClr>
              </a:solidFill>
              <a:ln>
                <a:noFill/>
              </a:ln>
            </p:spPr>
          </p:sp>
        </p:grpSp>
        <p:sp>
          <p:nvSpPr>
            <p:cNvPr name="TextBox 40" id="40"/>
            <p:cNvSpPr txBox="true"/>
            <p:nvPr/>
          </p:nvSpPr>
          <p:spPr>
            <a:xfrm rot="0">
              <a:off x="0" y="458343"/>
              <a:ext cx="7441692" cy="1666452"/>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Asosiatif :</a:t>
              </a:r>
            </a:p>
            <a:p>
              <a:pPr algn="ctr">
                <a:lnSpc>
                  <a:spcPts val="3359"/>
                </a:lnSpc>
              </a:pPr>
              <a:r>
                <a:rPr lang="en-US" sz="2400">
                  <a:solidFill>
                    <a:srgbClr val="000000"/>
                  </a:solidFill>
                  <a:latin typeface="Open Sauce"/>
                </a:rPr>
                <a:t>(i)  a + (b + c) = (a + b) + c</a:t>
              </a:r>
            </a:p>
            <a:p>
              <a:pPr algn="ctr">
                <a:lnSpc>
                  <a:spcPts val="3359"/>
                </a:lnSpc>
                <a:spcBef>
                  <a:spcPct val="0"/>
                </a:spcBef>
              </a:pPr>
              <a:r>
                <a:rPr lang="en-US" sz="2400">
                  <a:solidFill>
                    <a:srgbClr val="000000"/>
                  </a:solidFill>
                  <a:latin typeface="Open Sauce"/>
                </a:rPr>
                <a:t>(ii)  a (b c) = (a b) c            </a:t>
              </a:r>
            </a:p>
          </p:txBody>
        </p:sp>
      </p:grpSp>
      <p:grpSp>
        <p:nvGrpSpPr>
          <p:cNvPr name="Group 41" id="41"/>
          <p:cNvGrpSpPr/>
          <p:nvPr/>
        </p:nvGrpSpPr>
        <p:grpSpPr>
          <a:xfrm rot="0">
            <a:off x="10616610" y="3047711"/>
            <a:ext cx="5581269" cy="2095789"/>
            <a:chOff x="0" y="0"/>
            <a:chExt cx="7441692" cy="2794385"/>
          </a:xfrm>
        </p:grpSpPr>
        <p:grpSp>
          <p:nvGrpSpPr>
            <p:cNvPr name="Group 42" id="42"/>
            <p:cNvGrpSpPr/>
            <p:nvPr/>
          </p:nvGrpSpPr>
          <p:grpSpPr>
            <a:xfrm rot="0">
              <a:off x="1116314" y="0"/>
              <a:ext cx="5179371" cy="2794385"/>
              <a:chOff x="0" y="0"/>
              <a:chExt cx="5194751" cy="2802683"/>
            </a:xfrm>
          </p:grpSpPr>
          <p:sp>
            <p:nvSpPr>
              <p:cNvPr name="Freeform 43" id="43"/>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A310DF">
                  <a:alpha val="49804"/>
                </a:srgbClr>
              </a:solidFill>
              <a:ln>
                <a:noFill/>
              </a:ln>
            </p:spPr>
          </p:sp>
        </p:grpSp>
        <p:sp>
          <p:nvSpPr>
            <p:cNvPr name="TextBox 44" id="44"/>
            <p:cNvSpPr txBox="true"/>
            <p:nvPr/>
          </p:nvSpPr>
          <p:spPr>
            <a:xfrm rot="0">
              <a:off x="0" y="458343"/>
              <a:ext cx="7441692" cy="1617345"/>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Distributif :</a:t>
              </a:r>
            </a:p>
            <a:p>
              <a:pPr algn="ctr">
                <a:lnSpc>
                  <a:spcPts val="3220"/>
                </a:lnSpc>
              </a:pPr>
              <a:r>
                <a:rPr lang="en-US" sz="2300">
                  <a:solidFill>
                    <a:srgbClr val="000000"/>
                  </a:solidFill>
                  <a:latin typeface="Open Sauce"/>
                </a:rPr>
                <a:t>(i) a + (b c) = (a + b) (a + c) </a:t>
              </a:r>
            </a:p>
            <a:p>
              <a:pPr algn="ctr">
                <a:lnSpc>
                  <a:spcPts val="3220"/>
                </a:lnSpc>
                <a:spcBef>
                  <a:spcPct val="0"/>
                </a:spcBef>
              </a:pPr>
              <a:r>
                <a:rPr lang="en-US" sz="2300">
                  <a:solidFill>
                    <a:srgbClr val="000000"/>
                  </a:solidFill>
                  <a:latin typeface="Open Sauce"/>
                </a:rPr>
                <a:t>(ii) a (b + c) = a b + a c       </a:t>
              </a:r>
            </a:p>
          </p:txBody>
        </p:sp>
      </p:grpSp>
      <p:grpSp>
        <p:nvGrpSpPr>
          <p:cNvPr name="Group 45" id="45"/>
          <p:cNvGrpSpPr/>
          <p:nvPr/>
        </p:nvGrpSpPr>
        <p:grpSpPr>
          <a:xfrm rot="0">
            <a:off x="4204202" y="6131105"/>
            <a:ext cx="5581269" cy="2095789"/>
            <a:chOff x="0" y="0"/>
            <a:chExt cx="7441692" cy="2794385"/>
          </a:xfrm>
        </p:grpSpPr>
        <p:grpSp>
          <p:nvGrpSpPr>
            <p:cNvPr name="Group 46" id="46"/>
            <p:cNvGrpSpPr/>
            <p:nvPr/>
          </p:nvGrpSpPr>
          <p:grpSpPr>
            <a:xfrm rot="0">
              <a:off x="1116314" y="0"/>
              <a:ext cx="5179371" cy="2794385"/>
              <a:chOff x="0" y="0"/>
              <a:chExt cx="5194751" cy="2802683"/>
            </a:xfrm>
          </p:grpSpPr>
          <p:sp>
            <p:nvSpPr>
              <p:cNvPr name="Freeform 47" id="47"/>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1B24FF">
                  <a:alpha val="49804"/>
                </a:srgbClr>
              </a:solidFill>
              <a:ln>
                <a:noFill/>
              </a:ln>
            </p:spPr>
          </p:sp>
        </p:grpSp>
        <p:sp>
          <p:nvSpPr>
            <p:cNvPr name="TextBox 48" id="48"/>
            <p:cNvSpPr txBox="true"/>
            <p:nvPr/>
          </p:nvSpPr>
          <p:spPr>
            <a:xfrm rot="0">
              <a:off x="0" y="458343"/>
              <a:ext cx="7441692" cy="17155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De Morgan :</a:t>
              </a:r>
            </a:p>
            <a:p>
              <a:pPr algn="ctr">
                <a:lnSpc>
                  <a:spcPts val="3499"/>
                </a:lnSpc>
              </a:pPr>
              <a:r>
                <a:rPr lang="en-US" sz="2499">
                  <a:solidFill>
                    <a:srgbClr val="000000"/>
                  </a:solidFill>
                  <a:latin typeface="Open Sauce"/>
                </a:rPr>
                <a:t>(i)  (a + b)' = a' b'</a:t>
              </a:r>
            </a:p>
            <a:p>
              <a:pPr algn="ctr">
                <a:lnSpc>
                  <a:spcPts val="3499"/>
                </a:lnSpc>
                <a:spcBef>
                  <a:spcPct val="0"/>
                </a:spcBef>
              </a:pPr>
              <a:r>
                <a:rPr lang="en-US" sz="2499">
                  <a:solidFill>
                    <a:srgbClr val="000000"/>
                  </a:solidFill>
                  <a:latin typeface="Open Sauce"/>
                </a:rPr>
                <a:t>(ii)  (ab)' = a' + b' </a:t>
              </a:r>
            </a:p>
          </p:txBody>
        </p:sp>
      </p:grpSp>
      <p:grpSp>
        <p:nvGrpSpPr>
          <p:cNvPr name="Group 49" id="49"/>
          <p:cNvGrpSpPr/>
          <p:nvPr/>
        </p:nvGrpSpPr>
        <p:grpSpPr>
          <a:xfrm rot="0">
            <a:off x="8502529" y="6140840"/>
            <a:ext cx="5581269" cy="2095789"/>
            <a:chOff x="0" y="0"/>
            <a:chExt cx="7441692" cy="2794385"/>
          </a:xfrm>
        </p:grpSpPr>
        <p:grpSp>
          <p:nvGrpSpPr>
            <p:cNvPr name="Group 50" id="50"/>
            <p:cNvGrpSpPr/>
            <p:nvPr/>
          </p:nvGrpSpPr>
          <p:grpSpPr>
            <a:xfrm rot="0">
              <a:off x="1116314" y="0"/>
              <a:ext cx="5179371" cy="2794385"/>
              <a:chOff x="0" y="0"/>
              <a:chExt cx="5194751" cy="2802683"/>
            </a:xfrm>
          </p:grpSpPr>
          <p:sp>
            <p:nvSpPr>
              <p:cNvPr name="Freeform 51" id="51"/>
              <p:cNvSpPr/>
              <p:nvPr/>
            </p:nvSpPr>
            <p:spPr>
              <a:xfrm flipH="false" flipV="false">
                <a:off x="34473" y="55407"/>
                <a:ext cx="5127573" cy="2659548"/>
              </a:xfrm>
              <a:custGeom>
                <a:avLst/>
                <a:gdLst/>
                <a:ahLst/>
                <a:cxnLst/>
                <a:rect r="r" b="b" t="t" l="l"/>
                <a:pathLst>
                  <a:path h="2659548" w="5127573">
                    <a:moveTo>
                      <a:pt x="399528" y="378616"/>
                    </a:moveTo>
                    <a:cubicBezTo>
                      <a:pt x="1372715" y="247024"/>
                      <a:pt x="1816439" y="226246"/>
                      <a:pt x="2185030" y="212395"/>
                    </a:cubicBezTo>
                    <a:cubicBezTo>
                      <a:pt x="2534175" y="198543"/>
                      <a:pt x="2833821" y="217012"/>
                      <a:pt x="3203297" y="193926"/>
                    </a:cubicBezTo>
                    <a:cubicBezTo>
                      <a:pt x="3645252" y="166222"/>
                      <a:pt x="4423095" y="0"/>
                      <a:pt x="4658216" y="36938"/>
                    </a:cubicBezTo>
                    <a:cubicBezTo>
                      <a:pt x="4734232" y="48482"/>
                      <a:pt x="4760749" y="60025"/>
                      <a:pt x="4807597" y="101580"/>
                    </a:cubicBezTo>
                    <a:cubicBezTo>
                      <a:pt x="4854444" y="143136"/>
                      <a:pt x="4901292" y="207777"/>
                      <a:pt x="4941067" y="286271"/>
                    </a:cubicBezTo>
                    <a:cubicBezTo>
                      <a:pt x="4980844" y="364765"/>
                      <a:pt x="5017084" y="464036"/>
                      <a:pt x="5045369" y="572542"/>
                    </a:cubicBezTo>
                    <a:cubicBezTo>
                      <a:pt x="5072770" y="678739"/>
                      <a:pt x="5094868" y="805714"/>
                      <a:pt x="5108127" y="930380"/>
                    </a:cubicBezTo>
                    <a:cubicBezTo>
                      <a:pt x="5121386" y="1055046"/>
                      <a:pt x="5127573" y="1193565"/>
                      <a:pt x="5124921" y="1322848"/>
                    </a:cubicBezTo>
                    <a:cubicBezTo>
                      <a:pt x="5122270" y="1452132"/>
                      <a:pt x="5110779" y="1588341"/>
                      <a:pt x="5092216" y="1708390"/>
                    </a:cubicBezTo>
                    <a:cubicBezTo>
                      <a:pt x="5073654" y="1828439"/>
                      <a:pt x="5046253" y="1946180"/>
                      <a:pt x="5014432" y="2045451"/>
                    </a:cubicBezTo>
                    <a:cubicBezTo>
                      <a:pt x="4982611" y="2144722"/>
                      <a:pt x="4941952" y="2234759"/>
                      <a:pt x="4899524" y="2301709"/>
                    </a:cubicBezTo>
                    <a:cubicBezTo>
                      <a:pt x="4857096" y="2368660"/>
                      <a:pt x="4807597" y="2419450"/>
                      <a:pt x="4758982" y="2447153"/>
                    </a:cubicBezTo>
                    <a:cubicBezTo>
                      <a:pt x="4710366" y="2474857"/>
                      <a:pt x="4657332" y="2481783"/>
                      <a:pt x="4607833" y="2467931"/>
                    </a:cubicBezTo>
                    <a:cubicBezTo>
                      <a:pt x="4558333" y="2454079"/>
                      <a:pt x="4507951" y="2417141"/>
                      <a:pt x="4462871" y="2364043"/>
                    </a:cubicBezTo>
                    <a:cubicBezTo>
                      <a:pt x="4417792" y="2308635"/>
                      <a:pt x="4373596" y="2232450"/>
                      <a:pt x="4337355" y="2142413"/>
                    </a:cubicBezTo>
                    <a:cubicBezTo>
                      <a:pt x="4301115" y="2052377"/>
                      <a:pt x="4269295" y="1943871"/>
                      <a:pt x="4246313" y="1828439"/>
                    </a:cubicBezTo>
                    <a:cubicBezTo>
                      <a:pt x="4223331" y="1713008"/>
                      <a:pt x="4205653" y="1583724"/>
                      <a:pt x="4197698" y="1454440"/>
                    </a:cubicBezTo>
                    <a:cubicBezTo>
                      <a:pt x="4189742" y="1327465"/>
                      <a:pt x="4189742" y="1186639"/>
                      <a:pt x="4197698" y="1059664"/>
                    </a:cubicBezTo>
                    <a:cubicBezTo>
                      <a:pt x="4205653" y="930380"/>
                      <a:pt x="4223331" y="801097"/>
                      <a:pt x="4246313" y="685665"/>
                    </a:cubicBezTo>
                    <a:cubicBezTo>
                      <a:pt x="4269295" y="570233"/>
                      <a:pt x="4301115" y="461727"/>
                      <a:pt x="4337355" y="371690"/>
                    </a:cubicBezTo>
                    <a:cubicBezTo>
                      <a:pt x="4373596" y="281654"/>
                      <a:pt x="4417792" y="205469"/>
                      <a:pt x="4462871" y="150061"/>
                    </a:cubicBezTo>
                    <a:cubicBezTo>
                      <a:pt x="4507951" y="94654"/>
                      <a:pt x="4558333" y="57716"/>
                      <a:pt x="4607833" y="43864"/>
                    </a:cubicBezTo>
                    <a:cubicBezTo>
                      <a:pt x="4657332" y="30012"/>
                      <a:pt x="4710366" y="36938"/>
                      <a:pt x="4758982" y="64642"/>
                    </a:cubicBezTo>
                    <a:cubicBezTo>
                      <a:pt x="4807597" y="92346"/>
                      <a:pt x="4857096" y="145444"/>
                      <a:pt x="4899524" y="212395"/>
                    </a:cubicBezTo>
                    <a:cubicBezTo>
                      <a:pt x="4941952" y="279345"/>
                      <a:pt x="4982611" y="367073"/>
                      <a:pt x="5014432" y="466344"/>
                    </a:cubicBezTo>
                    <a:cubicBezTo>
                      <a:pt x="5046253" y="565616"/>
                      <a:pt x="5073654" y="685665"/>
                      <a:pt x="5092216" y="805714"/>
                    </a:cubicBezTo>
                    <a:cubicBezTo>
                      <a:pt x="5110779" y="925763"/>
                      <a:pt x="5122270" y="1061972"/>
                      <a:pt x="5124921" y="1191256"/>
                    </a:cubicBezTo>
                    <a:cubicBezTo>
                      <a:pt x="5127573" y="1320539"/>
                      <a:pt x="5121386" y="1459058"/>
                      <a:pt x="5108127" y="1583724"/>
                    </a:cubicBezTo>
                    <a:cubicBezTo>
                      <a:pt x="5094868" y="1708390"/>
                      <a:pt x="5072770" y="1835365"/>
                      <a:pt x="5045369" y="1941562"/>
                    </a:cubicBezTo>
                    <a:cubicBezTo>
                      <a:pt x="5017084" y="2050068"/>
                      <a:pt x="4980844" y="2149339"/>
                      <a:pt x="4941067" y="2227833"/>
                    </a:cubicBezTo>
                    <a:cubicBezTo>
                      <a:pt x="4901292" y="2306327"/>
                      <a:pt x="4854444" y="2370968"/>
                      <a:pt x="4807597" y="2412524"/>
                    </a:cubicBezTo>
                    <a:cubicBezTo>
                      <a:pt x="4760749" y="2454079"/>
                      <a:pt x="4734232" y="2463314"/>
                      <a:pt x="4658216" y="2474857"/>
                    </a:cubicBezTo>
                    <a:cubicBezTo>
                      <a:pt x="4423095" y="2511795"/>
                      <a:pt x="3692984" y="2343265"/>
                      <a:pt x="3205948" y="2324796"/>
                    </a:cubicBezTo>
                    <a:cubicBezTo>
                      <a:pt x="2712725" y="2306327"/>
                      <a:pt x="2101942" y="2327104"/>
                      <a:pt x="1717441" y="2361734"/>
                    </a:cubicBezTo>
                    <a:cubicBezTo>
                      <a:pt x="1473481" y="2382512"/>
                      <a:pt x="1322332" y="2407907"/>
                      <a:pt x="1119916" y="2454079"/>
                    </a:cubicBezTo>
                    <a:cubicBezTo>
                      <a:pt x="909545" y="2502561"/>
                      <a:pt x="601060" y="2641079"/>
                      <a:pt x="477312" y="2654930"/>
                    </a:cubicBezTo>
                    <a:cubicBezTo>
                      <a:pt x="426929" y="2659548"/>
                      <a:pt x="405715" y="2659548"/>
                      <a:pt x="371243" y="2645696"/>
                    </a:cubicBezTo>
                    <a:cubicBezTo>
                      <a:pt x="336770" y="2631844"/>
                      <a:pt x="302298" y="2606449"/>
                      <a:pt x="270477" y="2571820"/>
                    </a:cubicBezTo>
                    <a:cubicBezTo>
                      <a:pt x="238656" y="2537190"/>
                      <a:pt x="206835" y="2491017"/>
                      <a:pt x="178550" y="2435610"/>
                    </a:cubicBezTo>
                    <a:cubicBezTo>
                      <a:pt x="150265" y="2382512"/>
                      <a:pt x="123747" y="2315561"/>
                      <a:pt x="101650" y="2246302"/>
                    </a:cubicBezTo>
                    <a:cubicBezTo>
                      <a:pt x="79552" y="2177043"/>
                      <a:pt x="59222" y="2098550"/>
                      <a:pt x="44195" y="2015438"/>
                    </a:cubicBezTo>
                    <a:cubicBezTo>
                      <a:pt x="29169" y="1934636"/>
                      <a:pt x="17678" y="1844600"/>
                      <a:pt x="10607" y="1754563"/>
                    </a:cubicBezTo>
                    <a:cubicBezTo>
                      <a:pt x="3535" y="1664526"/>
                      <a:pt x="0" y="1572181"/>
                      <a:pt x="884" y="1479835"/>
                    </a:cubicBezTo>
                    <a:cubicBezTo>
                      <a:pt x="1767" y="1389798"/>
                      <a:pt x="7071" y="1295144"/>
                      <a:pt x="16794" y="1207416"/>
                    </a:cubicBezTo>
                    <a:cubicBezTo>
                      <a:pt x="26517" y="1119688"/>
                      <a:pt x="40660" y="1031960"/>
                      <a:pt x="57454" y="953466"/>
                    </a:cubicBezTo>
                    <a:cubicBezTo>
                      <a:pt x="75132" y="874973"/>
                      <a:pt x="96346" y="798788"/>
                      <a:pt x="120212" y="731837"/>
                    </a:cubicBezTo>
                    <a:cubicBezTo>
                      <a:pt x="144077" y="664887"/>
                      <a:pt x="172362" y="604863"/>
                      <a:pt x="201532" y="556381"/>
                    </a:cubicBezTo>
                    <a:cubicBezTo>
                      <a:pt x="230701" y="507900"/>
                      <a:pt x="263405" y="466344"/>
                      <a:pt x="296110" y="436332"/>
                    </a:cubicBezTo>
                    <a:cubicBezTo>
                      <a:pt x="328815" y="406320"/>
                      <a:pt x="399528" y="378616"/>
                      <a:pt x="399528" y="378616"/>
                    </a:cubicBezTo>
                  </a:path>
                </a:pathLst>
              </a:custGeom>
              <a:solidFill>
                <a:srgbClr val="B5FF4B">
                  <a:alpha val="49804"/>
                </a:srgbClr>
              </a:solidFill>
              <a:ln>
                <a:noFill/>
              </a:ln>
            </p:spPr>
          </p:sp>
        </p:grpSp>
        <p:sp>
          <p:nvSpPr>
            <p:cNvPr name="TextBox 52" id="52"/>
            <p:cNvSpPr txBox="true"/>
            <p:nvPr/>
          </p:nvSpPr>
          <p:spPr>
            <a:xfrm rot="0">
              <a:off x="0" y="458343"/>
              <a:ext cx="7441692" cy="2299758"/>
            </a:xfrm>
            <a:prstGeom prst="rect">
              <a:avLst/>
            </a:prstGeom>
          </p:spPr>
          <p:txBody>
            <a:bodyPr anchor="t" rtlCol="false" tIns="0" lIns="0" bIns="0" rIns="0">
              <a:spAutoFit/>
            </a:bodyPr>
            <a:lstStyle/>
            <a:p>
              <a:pPr algn="ctr">
                <a:lnSpc>
                  <a:spcPts val="3499"/>
                </a:lnSpc>
              </a:pPr>
              <a:r>
                <a:rPr lang="en-US" sz="2499">
                  <a:solidFill>
                    <a:srgbClr val="000000"/>
                  </a:solidFill>
                  <a:latin typeface="Open Sauce"/>
                </a:rPr>
                <a:t>Hukum 0/1 :</a:t>
              </a:r>
            </a:p>
            <a:p>
              <a:pPr algn="ctr">
                <a:lnSpc>
                  <a:spcPts val="3499"/>
                </a:lnSpc>
              </a:pPr>
              <a:r>
                <a:rPr lang="en-US" sz="2499">
                  <a:solidFill>
                    <a:srgbClr val="000000"/>
                  </a:solidFill>
                  <a:latin typeface="Open Sauce"/>
                </a:rPr>
                <a:t>(i)  0' = 1</a:t>
              </a:r>
            </a:p>
            <a:p>
              <a:pPr algn="ctr">
                <a:lnSpc>
                  <a:spcPts val="3499"/>
                </a:lnSpc>
              </a:pPr>
              <a:r>
                <a:rPr lang="en-US" sz="2499">
                  <a:solidFill>
                    <a:srgbClr val="000000"/>
                  </a:solidFill>
                  <a:latin typeface="Open Sauce"/>
                </a:rPr>
                <a:t>(ii) 1' = 0 </a:t>
              </a:r>
            </a:p>
            <a:p>
              <a:pPr algn="ctr">
                <a:lnSpc>
                  <a:spcPts val="3499"/>
                </a:lnSpc>
                <a:spcBef>
                  <a:spcPct val="0"/>
                </a:spcBef>
              </a:pPr>
            </a:p>
          </p:txBody>
        </p:sp>
      </p:gr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grpSp>
        <p:nvGrpSpPr>
          <p:cNvPr name="Group 21" id="21"/>
          <p:cNvGrpSpPr/>
          <p:nvPr/>
        </p:nvGrpSpPr>
        <p:grpSpPr>
          <a:xfrm rot="0">
            <a:off x="2165969" y="683995"/>
            <a:ext cx="10656972" cy="3650026"/>
            <a:chOff x="0" y="0"/>
            <a:chExt cx="14209296" cy="4866702"/>
          </a:xfrm>
        </p:grpSpPr>
        <p:sp>
          <p:nvSpPr>
            <p:cNvPr name="TextBox 22" id="22"/>
            <p:cNvSpPr txBox="true"/>
            <p:nvPr/>
          </p:nvSpPr>
          <p:spPr>
            <a:xfrm rot="0">
              <a:off x="0" y="-38100"/>
              <a:ext cx="14209296" cy="4904802"/>
            </a:xfrm>
            <a:prstGeom prst="rect">
              <a:avLst/>
            </a:prstGeom>
          </p:spPr>
          <p:txBody>
            <a:bodyPr anchor="t" rtlCol="false" tIns="0" lIns="0" bIns="0" rIns="0">
              <a:spAutoFit/>
            </a:bodyPr>
            <a:lstStyle/>
            <a:p>
              <a:pPr algn="just" marL="564843" indent="-282421" lvl="1">
                <a:lnSpc>
                  <a:spcPts val="3662"/>
                </a:lnSpc>
                <a:buFont typeface="Arial"/>
                <a:buChar char="•"/>
              </a:pPr>
              <a:r>
                <a:rPr lang="en-US" sz="2616">
                  <a:solidFill>
                    <a:srgbClr val="000000"/>
                  </a:solidFill>
                  <a:latin typeface="Open Sauce Bold"/>
                </a:rPr>
                <a:t>Contoh 2 : Buktikan bahwa untuk sembarang elemen a dan b dari aljabar Boolean maka kesamaan berikut :</a:t>
              </a:r>
            </a:p>
            <a:p>
              <a:pPr algn="just">
                <a:lnSpc>
                  <a:spcPts val="3662"/>
                </a:lnSpc>
              </a:pPr>
            </a:p>
            <a:p>
              <a:pPr algn="just">
                <a:lnSpc>
                  <a:spcPts val="3662"/>
                </a:lnSpc>
              </a:pPr>
            </a:p>
            <a:p>
              <a:pPr algn="just">
                <a:lnSpc>
                  <a:spcPts val="3662"/>
                </a:lnSpc>
              </a:pPr>
            </a:p>
            <a:p>
              <a:pPr algn="just">
                <a:lnSpc>
                  <a:spcPts val="3662"/>
                </a:lnSpc>
              </a:pPr>
            </a:p>
            <a:p>
              <a:pPr algn="just">
                <a:lnSpc>
                  <a:spcPts val="3662"/>
                </a:lnSpc>
              </a:pPr>
              <a:r>
                <a:rPr lang="en-US" sz="2616">
                  <a:solidFill>
                    <a:srgbClr val="000000"/>
                  </a:solidFill>
                  <a:latin typeface="Open Sauce"/>
                </a:rPr>
                <a:t>     </a:t>
              </a:r>
              <a:r>
                <a:rPr lang="en-US" sz="2616">
                  <a:solidFill>
                    <a:srgbClr val="000000"/>
                  </a:solidFill>
                  <a:latin typeface="Open Sauce Bold"/>
                </a:rPr>
                <a:t>  adalah benar.</a:t>
              </a:r>
              <a:r>
                <a:rPr lang="en-US" sz="2616">
                  <a:solidFill>
                    <a:srgbClr val="000000"/>
                  </a:solidFill>
                  <a:latin typeface="Open Sauce Bold"/>
                </a:rPr>
                <a:t>    </a:t>
              </a:r>
              <a:r>
                <a:rPr lang="en-US" sz="2616">
                  <a:solidFill>
                    <a:srgbClr val="000000"/>
                  </a:solidFill>
                  <a:latin typeface="Open Sauce"/>
                </a:rPr>
                <a:t>  </a:t>
              </a:r>
            </a:p>
            <a:p>
              <a:pPr algn="just">
                <a:lnSpc>
                  <a:spcPts val="3662"/>
                </a:lnSpc>
              </a:pPr>
            </a:p>
          </p:txBody>
        </p:sp>
        <p:pic>
          <p:nvPicPr>
            <p:cNvPr name="Picture 23" id="2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042444" y="1574334"/>
              <a:ext cx="8124408" cy="1669196"/>
            </a:xfrm>
            <a:prstGeom prst="rect">
              <a:avLst/>
            </a:prstGeom>
          </p:spPr>
        </p:pic>
        <p:sp>
          <p:nvSpPr>
            <p:cNvPr name="TextBox 24" id="24"/>
            <p:cNvSpPr txBox="true"/>
            <p:nvPr/>
          </p:nvSpPr>
          <p:spPr>
            <a:xfrm rot="0">
              <a:off x="3592043" y="2111315"/>
              <a:ext cx="6898787" cy="557135"/>
            </a:xfrm>
            <a:prstGeom prst="rect">
              <a:avLst/>
            </a:prstGeom>
          </p:spPr>
          <p:txBody>
            <a:bodyPr anchor="t" rtlCol="false" tIns="0" lIns="0" bIns="0" rIns="0">
              <a:spAutoFit/>
            </a:bodyPr>
            <a:lstStyle/>
            <a:p>
              <a:pPr algn="ctr">
                <a:lnSpc>
                  <a:spcPts val="3657"/>
                </a:lnSpc>
                <a:spcBef>
                  <a:spcPct val="0"/>
                </a:spcBef>
              </a:pPr>
              <a:r>
                <a:rPr lang="en-US" sz="2612">
                  <a:solidFill>
                    <a:srgbClr val="000000"/>
                  </a:solidFill>
                  <a:latin typeface="Open Sauce Bold"/>
                </a:rPr>
                <a:t>a + a'b = a + b  dan  a(a' + b) = ab</a:t>
              </a:r>
            </a:p>
          </p:txBody>
        </p:sp>
      </p:grpSp>
      <p:pic>
        <p:nvPicPr>
          <p:cNvPr name="Picture 25" id="2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26100" y="5899219"/>
            <a:ext cx="6229594" cy="4122859"/>
          </a:xfrm>
          <a:prstGeom prst="rect">
            <a:avLst/>
          </a:prstGeom>
        </p:spPr>
      </p:pic>
      <p:pic>
        <p:nvPicPr>
          <p:cNvPr name="Picture 26" id="2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708144" y="5899219"/>
            <a:ext cx="6229594" cy="4122859"/>
          </a:xfrm>
          <a:prstGeom prst="rect">
            <a:avLst/>
          </a:prstGeom>
        </p:spPr>
      </p:pic>
      <p:sp>
        <p:nvSpPr>
          <p:cNvPr name="TextBox 27" id="27"/>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8" id="28"/>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9" id="29"/>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30" id="30"/>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31" id="31"/>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2" id="32"/>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3" id="33"/>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4" id="34"/>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5" id="35"/>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6" id="36"/>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7" id="37"/>
          <p:cNvSpPr txBox="true"/>
          <p:nvPr/>
        </p:nvSpPr>
        <p:spPr>
          <a:xfrm rot="0">
            <a:off x="3097906" y="7257741"/>
            <a:ext cx="5652780" cy="1748703"/>
          </a:xfrm>
          <a:prstGeom prst="rect">
            <a:avLst/>
          </a:prstGeom>
        </p:spPr>
        <p:txBody>
          <a:bodyPr anchor="t" rtlCol="false" tIns="0" lIns="0" bIns="0" rIns="0">
            <a:spAutoFit/>
          </a:bodyPr>
          <a:lstStyle/>
          <a:p>
            <a:pPr algn="ctr">
              <a:lnSpc>
                <a:spcPts val="2839"/>
              </a:lnSpc>
              <a:spcBef>
                <a:spcPct val="0"/>
              </a:spcBef>
            </a:pPr>
            <a:r>
              <a:rPr lang="en-US" sz="2028">
                <a:solidFill>
                  <a:srgbClr val="000000"/>
                </a:solidFill>
                <a:latin typeface="Open Sauce"/>
              </a:rPr>
              <a:t>(i) a + a’b = (a + ab) + a’b (Hukum Penyerapan)</a:t>
            </a:r>
          </a:p>
          <a:p>
            <a:pPr algn="ctr">
              <a:lnSpc>
                <a:spcPts val="2839"/>
              </a:lnSpc>
              <a:spcBef>
                <a:spcPct val="0"/>
              </a:spcBef>
            </a:pPr>
            <a:r>
              <a:rPr lang="en-US" sz="2028">
                <a:solidFill>
                  <a:srgbClr val="000000"/>
                </a:solidFill>
                <a:latin typeface="Open Sauce"/>
              </a:rPr>
              <a:t>           = a + (ab + a’b) (Hukum Asosiatif)</a:t>
            </a:r>
          </a:p>
          <a:p>
            <a:pPr algn="ctr">
              <a:lnSpc>
                <a:spcPts val="2839"/>
              </a:lnSpc>
              <a:spcBef>
                <a:spcPct val="0"/>
              </a:spcBef>
            </a:pPr>
            <a:r>
              <a:rPr lang="en-US" sz="2028">
                <a:solidFill>
                  <a:srgbClr val="000000"/>
                </a:solidFill>
                <a:latin typeface="Open Sauce"/>
              </a:rPr>
              <a:t>          = a + (a + a’)b (Hukum Distributif)</a:t>
            </a:r>
          </a:p>
          <a:p>
            <a:pPr algn="ctr">
              <a:lnSpc>
                <a:spcPts val="2839"/>
              </a:lnSpc>
              <a:spcBef>
                <a:spcPct val="0"/>
              </a:spcBef>
            </a:pPr>
            <a:r>
              <a:rPr lang="en-US" sz="2028">
                <a:solidFill>
                  <a:srgbClr val="000000"/>
                </a:solidFill>
                <a:latin typeface="Open Sauce"/>
              </a:rPr>
              <a:t>        = a + 1 • b (Hukum Komplemen)</a:t>
            </a:r>
          </a:p>
          <a:p>
            <a:pPr algn="ctr">
              <a:lnSpc>
                <a:spcPts val="2839"/>
              </a:lnSpc>
              <a:spcBef>
                <a:spcPct val="0"/>
              </a:spcBef>
            </a:pPr>
            <a:r>
              <a:rPr lang="en-US" sz="2028">
                <a:solidFill>
                  <a:srgbClr val="000000"/>
                </a:solidFill>
                <a:latin typeface="Open Sauce"/>
              </a:rPr>
              <a:t>= a + b (Hukum Identitas)   </a:t>
            </a:r>
          </a:p>
        </p:txBody>
      </p:sp>
      <p:sp>
        <p:nvSpPr>
          <p:cNvPr name="TextBox 38" id="38"/>
          <p:cNvSpPr txBox="true"/>
          <p:nvPr/>
        </p:nvSpPr>
        <p:spPr>
          <a:xfrm rot="0">
            <a:off x="10146294" y="7554156"/>
            <a:ext cx="5091708" cy="1043813"/>
          </a:xfrm>
          <a:prstGeom prst="rect">
            <a:avLst/>
          </a:prstGeom>
        </p:spPr>
        <p:txBody>
          <a:bodyPr anchor="t" rtlCol="false" tIns="0" lIns="0" bIns="0" rIns="0">
            <a:spAutoFit/>
          </a:bodyPr>
          <a:lstStyle/>
          <a:p>
            <a:pPr>
              <a:lnSpc>
                <a:spcPts val="2842"/>
              </a:lnSpc>
              <a:spcBef>
                <a:spcPct val="0"/>
              </a:spcBef>
            </a:pPr>
            <a:r>
              <a:rPr lang="en-US" sz="2030">
                <a:solidFill>
                  <a:srgbClr val="000000"/>
                </a:solidFill>
                <a:latin typeface="Open Sauce"/>
              </a:rPr>
              <a:t>ii) a(a’ + b)  = a a’ + ab (Hukum Distributif)</a:t>
            </a:r>
          </a:p>
          <a:p>
            <a:pPr>
              <a:lnSpc>
                <a:spcPts val="2842"/>
              </a:lnSpc>
              <a:spcBef>
                <a:spcPct val="0"/>
              </a:spcBef>
            </a:pPr>
            <a:r>
              <a:rPr lang="en-US" sz="2030">
                <a:solidFill>
                  <a:srgbClr val="000000"/>
                </a:solidFill>
                <a:latin typeface="Open Sauce"/>
              </a:rPr>
              <a:t>                    = 0 + ab (Hukum Komplemen)</a:t>
            </a:r>
          </a:p>
          <a:p>
            <a:pPr>
              <a:lnSpc>
                <a:spcPts val="2842"/>
              </a:lnSpc>
              <a:spcBef>
                <a:spcPct val="0"/>
              </a:spcBef>
            </a:pPr>
            <a:r>
              <a:rPr lang="en-US" sz="2030">
                <a:solidFill>
                  <a:srgbClr val="000000"/>
                </a:solidFill>
                <a:latin typeface="Open Sauce"/>
              </a:rPr>
              <a:t>                    = ab (Hukum Identitas)</a:t>
            </a:r>
          </a:p>
        </p:txBody>
      </p:sp>
      <p:grpSp>
        <p:nvGrpSpPr>
          <p:cNvPr name="Group 39" id="39"/>
          <p:cNvGrpSpPr/>
          <p:nvPr/>
        </p:nvGrpSpPr>
        <p:grpSpPr>
          <a:xfrm rot="0">
            <a:off x="6378524" y="4630878"/>
            <a:ext cx="5976173" cy="724817"/>
            <a:chOff x="0" y="0"/>
            <a:chExt cx="7968231" cy="966423"/>
          </a:xfrm>
        </p:grpSpPr>
        <p:pic>
          <p:nvPicPr>
            <p:cNvPr name="Picture 40" id="4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0" y="0"/>
              <a:ext cx="7933325" cy="966423"/>
            </a:xfrm>
            <a:prstGeom prst="rect">
              <a:avLst/>
            </a:prstGeom>
          </p:spPr>
        </p:pic>
        <p:sp>
          <p:nvSpPr>
            <p:cNvPr name="TextBox 41" id="41"/>
            <p:cNvSpPr txBox="true"/>
            <p:nvPr/>
          </p:nvSpPr>
          <p:spPr>
            <a:xfrm rot="0">
              <a:off x="34906" y="220059"/>
              <a:ext cx="7933325" cy="488205"/>
            </a:xfrm>
            <a:prstGeom prst="rect">
              <a:avLst/>
            </a:prstGeom>
          </p:spPr>
          <p:txBody>
            <a:bodyPr anchor="t" rtlCol="false" tIns="0" lIns="0" bIns="0" rIns="0">
              <a:spAutoFit/>
            </a:bodyPr>
            <a:lstStyle/>
            <a:p>
              <a:pPr algn="ctr">
                <a:lnSpc>
                  <a:spcPts val="3171"/>
                </a:lnSpc>
                <a:spcBef>
                  <a:spcPct val="0"/>
                </a:spcBef>
              </a:pPr>
              <a:r>
                <a:rPr lang="en-US" sz="2265">
                  <a:solidFill>
                    <a:srgbClr val="000000"/>
                  </a:solidFill>
                  <a:latin typeface="Open Sauce Bold"/>
                </a:rPr>
                <a:t>Penyelesaian</a:t>
              </a:r>
            </a:p>
          </p:txBody>
        </p:sp>
      </p:grpSp>
      <p:sp>
        <p:nvSpPr>
          <p:cNvPr name="AutoShape 42" id="42"/>
          <p:cNvSpPr/>
          <p:nvPr/>
        </p:nvSpPr>
        <p:spPr>
          <a:xfrm flipV="true">
            <a:off x="6040897" y="4993287"/>
            <a:ext cx="337628" cy="905932"/>
          </a:xfrm>
          <a:prstGeom prst="line">
            <a:avLst/>
          </a:prstGeom>
          <a:ln cap="flat" w="38100">
            <a:solidFill>
              <a:srgbClr val="2C05F2"/>
            </a:solidFill>
            <a:prstDash val="solid"/>
            <a:headEnd type="oval" len="lg" w="lg"/>
            <a:tailEnd type="oval" len="lg" w="lg"/>
          </a:ln>
        </p:spPr>
      </p:sp>
      <p:sp>
        <p:nvSpPr>
          <p:cNvPr name="AutoShape 43" id="43"/>
          <p:cNvSpPr/>
          <p:nvPr/>
        </p:nvSpPr>
        <p:spPr>
          <a:xfrm flipH="true" flipV="true">
            <a:off x="12354698" y="4993287"/>
            <a:ext cx="468244" cy="905932"/>
          </a:xfrm>
          <a:prstGeom prst="line">
            <a:avLst/>
          </a:prstGeom>
          <a:ln cap="flat" w="38100">
            <a:solidFill>
              <a:srgbClr val="2C05F2"/>
            </a:solidFill>
            <a:prstDash val="solid"/>
            <a:headEnd type="oval" len="lg" w="lg"/>
            <a:tailEnd type="oval" len="lg" w="lg"/>
          </a:ln>
        </p:spPr>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2733116" y="6349043"/>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1998451" y="7184478"/>
            <a:ext cx="1897400" cy="18049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1838320" y="6145497"/>
            <a:ext cx="1680259" cy="193934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830492" y="6559863"/>
            <a:ext cx="1897400" cy="180497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4516201" y="6187763"/>
            <a:ext cx="1680259" cy="193934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5270659" y="5767720"/>
            <a:ext cx="1897400" cy="180497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5275269" y="6703425"/>
            <a:ext cx="1680259" cy="19393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6130638" y="6775046"/>
            <a:ext cx="1897400" cy="1804976"/>
          </a:xfrm>
          <a:prstGeom prst="rect">
            <a:avLst/>
          </a:prstGeom>
        </p:spPr>
      </p:pic>
      <p:grpSp>
        <p:nvGrpSpPr>
          <p:cNvPr name="Group 10" id="10"/>
          <p:cNvGrpSpPr/>
          <p:nvPr/>
        </p:nvGrpSpPr>
        <p:grpSpPr>
          <a:xfrm rot="0">
            <a:off x="-352738" y="2936771"/>
            <a:ext cx="18942262" cy="4413458"/>
            <a:chOff x="0" y="0"/>
            <a:chExt cx="4988909" cy="1162392"/>
          </a:xfrm>
        </p:grpSpPr>
        <p:sp>
          <p:nvSpPr>
            <p:cNvPr name="Freeform 11" id="11"/>
            <p:cNvSpPr/>
            <p:nvPr/>
          </p:nvSpPr>
          <p:spPr>
            <a:xfrm flipH="false" flipV="false">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TextBox 13" id="13"/>
          <p:cNvSpPr txBox="true"/>
          <p:nvPr/>
        </p:nvSpPr>
        <p:spPr>
          <a:xfrm rot="0">
            <a:off x="3119154" y="3842866"/>
            <a:ext cx="10468836" cy="1428750"/>
          </a:xfrm>
          <a:prstGeom prst="rect">
            <a:avLst/>
          </a:prstGeom>
        </p:spPr>
        <p:txBody>
          <a:bodyPr anchor="t" rtlCol="false" tIns="0" lIns="0" bIns="0" rIns="0">
            <a:spAutoFit/>
          </a:bodyPr>
          <a:lstStyle/>
          <a:p>
            <a:pPr algn="ctr" marL="0" indent="0" lvl="0">
              <a:lnSpc>
                <a:spcPts val="11279"/>
              </a:lnSpc>
              <a:spcBef>
                <a:spcPct val="0"/>
              </a:spcBef>
            </a:pPr>
            <a:r>
              <a:rPr lang="en-US" sz="9399">
                <a:solidFill>
                  <a:srgbClr val="FFFFFF"/>
                </a:solidFill>
                <a:latin typeface="Roca One Black"/>
              </a:rPr>
              <a:t>Fungsi</a:t>
            </a:r>
          </a:p>
        </p:txBody>
      </p:sp>
      <p:sp>
        <p:nvSpPr>
          <p:cNvPr name="TextBox 14" id="14"/>
          <p:cNvSpPr txBox="true"/>
          <p:nvPr/>
        </p:nvSpPr>
        <p:spPr>
          <a:xfrm rot="0">
            <a:off x="6371259" y="5015384"/>
            <a:ext cx="9021996"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FFCB2F"/>
                </a:solidFill>
                <a:latin typeface="Roca One"/>
              </a:rPr>
              <a:t>Boolean</a:t>
            </a:r>
          </a:p>
        </p:txBody>
      </p:sp>
      <p:grpSp>
        <p:nvGrpSpPr>
          <p:cNvPr name="Group 15" id="15"/>
          <p:cNvGrpSpPr/>
          <p:nvPr/>
        </p:nvGrpSpPr>
        <p:grpSpPr>
          <a:xfrm rot="0">
            <a:off x="17562001" y="8676706"/>
            <a:ext cx="1163187" cy="1163187"/>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4043" y="9091431"/>
            <a:ext cx="345030" cy="333738"/>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82257" y="3427993"/>
            <a:ext cx="829746" cy="829746"/>
          </a:xfrm>
          <a:prstGeom prst="rect">
            <a:avLst/>
          </a:prstGeom>
        </p:spPr>
      </p:pic>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148687" y="5015384"/>
            <a:ext cx="829746" cy="829746"/>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16971" y="3111369"/>
            <a:ext cx="345030" cy="333738"/>
          </a:xfrm>
          <a:prstGeom prst="rect">
            <a:avLst/>
          </a:prstGeom>
        </p:spPr>
      </p:pic>
      <p:sp>
        <p:nvSpPr>
          <p:cNvPr name="TextBox 22" id="22"/>
          <p:cNvSpPr txBox="true"/>
          <p:nvPr/>
        </p:nvSpPr>
        <p:spPr>
          <a:xfrm rot="0">
            <a:off x="-431958" y="663039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3" id="23"/>
          <p:cNvSpPr txBox="true"/>
          <p:nvPr/>
        </p:nvSpPr>
        <p:spPr>
          <a:xfrm rot="0">
            <a:off x="-1010736" y="60998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4" id="24"/>
          <p:cNvSpPr txBox="true"/>
          <p:nvPr/>
        </p:nvSpPr>
        <p:spPr>
          <a:xfrm rot="0">
            <a:off x="-2551345" y="51155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5" id="25"/>
          <p:cNvSpPr txBox="true"/>
          <p:nvPr/>
        </p:nvSpPr>
        <p:spPr>
          <a:xfrm rot="0">
            <a:off x="-3201172" y="430758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6" id="26"/>
          <p:cNvSpPr txBox="true"/>
          <p:nvPr/>
        </p:nvSpPr>
        <p:spPr>
          <a:xfrm rot="0">
            <a:off x="-2280499" y="378055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7" id="27"/>
          <p:cNvSpPr txBox="true"/>
          <p:nvPr/>
        </p:nvSpPr>
        <p:spPr>
          <a:xfrm rot="0">
            <a:off x="-2859278" y="324995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182674" y="2399276"/>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1643" y="1522814"/>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724740" y="2262564"/>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326939" y="1678589"/>
            <a:ext cx="1897400" cy="1804976"/>
          </a:xfrm>
          <a:prstGeom prst="rect">
            <a:avLst/>
          </a:prstGeom>
        </p:spPr>
      </p:pic>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4156643" y="2642198"/>
            <a:ext cx="1680259" cy="1939341"/>
          </a:xfrm>
          <a:prstGeom prst="rect">
            <a:avLst/>
          </a:prstGeom>
        </p:spPr>
      </p:pic>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4111637" y="1720358"/>
            <a:ext cx="1897400" cy="1804976"/>
          </a:xfrm>
          <a:prstGeom prst="rect">
            <a:avLst/>
          </a:prstGeom>
        </p:spPr>
      </p:pic>
      <p:pic>
        <p:nvPicPr>
          <p:cNvPr name="Picture 34" id="3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5003301" y="2288278"/>
            <a:ext cx="1680259" cy="1939341"/>
          </a:xfrm>
          <a:prstGeom prst="rect">
            <a:avLst/>
          </a:prstGeom>
        </p:spPr>
      </p:pic>
      <p:pic>
        <p:nvPicPr>
          <p:cNvPr name="Picture 35" id="3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5425201" y="1550599"/>
            <a:ext cx="1897400" cy="1804976"/>
          </a:xfrm>
          <a:prstGeom prst="rect">
            <a:avLst/>
          </a:prstGeom>
        </p:spPr>
      </p:pic>
      <p:sp>
        <p:nvSpPr>
          <p:cNvPr name="TextBox 36" id="36"/>
          <p:cNvSpPr txBox="true"/>
          <p:nvPr/>
        </p:nvSpPr>
        <p:spPr>
          <a:xfrm rot="0">
            <a:off x="539592" y="60398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7" id="37"/>
          <p:cNvSpPr txBox="true"/>
          <p:nvPr/>
        </p:nvSpPr>
        <p:spPr>
          <a:xfrm rot="0">
            <a:off x="-39186" y="55092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8" id="38"/>
          <p:cNvSpPr txBox="true"/>
          <p:nvPr/>
        </p:nvSpPr>
        <p:spPr>
          <a:xfrm rot="0">
            <a:off x="-1579795" y="452504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9" id="39"/>
          <p:cNvSpPr txBox="true"/>
          <p:nvPr/>
        </p:nvSpPr>
        <p:spPr>
          <a:xfrm rot="0">
            <a:off x="-2229622" y="37170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0" id="40"/>
          <p:cNvSpPr txBox="true"/>
          <p:nvPr/>
        </p:nvSpPr>
        <p:spPr>
          <a:xfrm rot="0">
            <a:off x="-1308949" y="31900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1" id="41"/>
          <p:cNvSpPr txBox="true"/>
          <p:nvPr/>
        </p:nvSpPr>
        <p:spPr>
          <a:xfrm rot="0">
            <a:off x="-1887728" y="265943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2" id="42"/>
          <p:cNvSpPr txBox="true"/>
          <p:nvPr/>
        </p:nvSpPr>
        <p:spPr>
          <a:xfrm rot="0">
            <a:off x="17185615" y="657560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3" id="43"/>
          <p:cNvSpPr txBox="true"/>
          <p:nvPr/>
        </p:nvSpPr>
        <p:spPr>
          <a:xfrm rot="0">
            <a:off x="16606836" y="60450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4" id="44"/>
          <p:cNvSpPr txBox="true"/>
          <p:nvPr/>
        </p:nvSpPr>
        <p:spPr>
          <a:xfrm rot="0">
            <a:off x="15066227" y="50607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5" id="45"/>
          <p:cNvSpPr txBox="true"/>
          <p:nvPr/>
        </p:nvSpPr>
        <p:spPr>
          <a:xfrm rot="0">
            <a:off x="14416400" y="425279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6" id="46"/>
          <p:cNvSpPr txBox="true"/>
          <p:nvPr/>
        </p:nvSpPr>
        <p:spPr>
          <a:xfrm rot="0">
            <a:off x="15337073" y="372575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7" id="47"/>
          <p:cNvSpPr txBox="true"/>
          <p:nvPr/>
        </p:nvSpPr>
        <p:spPr>
          <a:xfrm rot="0">
            <a:off x="14758295" y="3195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8" id="48"/>
          <p:cNvSpPr txBox="true"/>
          <p:nvPr/>
        </p:nvSpPr>
        <p:spPr>
          <a:xfrm rot="0">
            <a:off x="17947879" y="719950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9" id="49"/>
          <p:cNvSpPr txBox="true"/>
          <p:nvPr/>
        </p:nvSpPr>
        <p:spPr>
          <a:xfrm rot="0">
            <a:off x="17369101" y="666890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0" id="50"/>
          <p:cNvSpPr txBox="true"/>
          <p:nvPr/>
        </p:nvSpPr>
        <p:spPr>
          <a:xfrm rot="0">
            <a:off x="15828492" y="568467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51" id="51"/>
          <p:cNvSpPr txBox="true"/>
          <p:nvPr/>
        </p:nvSpPr>
        <p:spPr>
          <a:xfrm rot="0">
            <a:off x="15178665" y="487669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52" id="52"/>
          <p:cNvSpPr txBox="true"/>
          <p:nvPr/>
        </p:nvSpPr>
        <p:spPr>
          <a:xfrm rot="0">
            <a:off x="16099337" y="43496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3" id="53"/>
          <p:cNvSpPr txBox="true"/>
          <p:nvPr/>
        </p:nvSpPr>
        <p:spPr>
          <a:xfrm rot="0">
            <a:off x="15520559" y="381906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028700" y="5544742"/>
            <a:ext cx="7927803" cy="3912085"/>
            <a:chOff x="0" y="0"/>
            <a:chExt cx="2087981" cy="1030343"/>
          </a:xfrm>
        </p:grpSpPr>
        <p:sp>
          <p:nvSpPr>
            <p:cNvPr name="Freeform 3" id="3"/>
            <p:cNvSpPr/>
            <p:nvPr/>
          </p:nvSpPr>
          <p:spPr>
            <a:xfrm flipH="false" flipV="false">
              <a:off x="0" y="0"/>
              <a:ext cx="2087981" cy="1030343"/>
            </a:xfrm>
            <a:custGeom>
              <a:avLst/>
              <a:gdLst/>
              <a:ahLst/>
              <a:cxnLst/>
              <a:rect r="r" b="b" t="t" l="l"/>
              <a:pathLst>
                <a:path h="1030343" w="2087981">
                  <a:moveTo>
                    <a:pt x="49804" y="0"/>
                  </a:moveTo>
                  <a:lnTo>
                    <a:pt x="2038177" y="0"/>
                  </a:lnTo>
                  <a:cubicBezTo>
                    <a:pt x="2051386" y="0"/>
                    <a:pt x="2064053" y="5247"/>
                    <a:pt x="2073394" y="14587"/>
                  </a:cubicBezTo>
                  <a:cubicBezTo>
                    <a:pt x="2082734" y="23927"/>
                    <a:pt x="2087981" y="36595"/>
                    <a:pt x="2087981" y="49804"/>
                  </a:cubicBezTo>
                  <a:lnTo>
                    <a:pt x="2087981" y="980539"/>
                  </a:lnTo>
                  <a:cubicBezTo>
                    <a:pt x="2087981" y="993748"/>
                    <a:pt x="2082734" y="1006416"/>
                    <a:pt x="2073394" y="1015756"/>
                  </a:cubicBezTo>
                  <a:cubicBezTo>
                    <a:pt x="2064053" y="1025096"/>
                    <a:pt x="2051386" y="1030343"/>
                    <a:pt x="2038177" y="1030343"/>
                  </a:cubicBezTo>
                  <a:lnTo>
                    <a:pt x="49804" y="1030343"/>
                  </a:lnTo>
                  <a:cubicBezTo>
                    <a:pt x="36595" y="1030343"/>
                    <a:pt x="23927" y="1025096"/>
                    <a:pt x="14587" y="1015756"/>
                  </a:cubicBezTo>
                  <a:cubicBezTo>
                    <a:pt x="5247" y="1006416"/>
                    <a:pt x="0" y="993748"/>
                    <a:pt x="0" y="980539"/>
                  </a:cubicBezTo>
                  <a:lnTo>
                    <a:pt x="0" y="49804"/>
                  </a:lnTo>
                  <a:cubicBezTo>
                    <a:pt x="0" y="36595"/>
                    <a:pt x="5247" y="23927"/>
                    <a:pt x="14587" y="14587"/>
                  </a:cubicBezTo>
                  <a:cubicBezTo>
                    <a:pt x="23927" y="5247"/>
                    <a:pt x="36595" y="0"/>
                    <a:pt x="49804" y="0"/>
                  </a:cubicBezTo>
                  <a:close/>
                </a:path>
              </a:pathLst>
            </a:custGeom>
            <a:solidFill>
              <a:srgbClr val="FFFFFF"/>
            </a:solidFill>
            <a:ln w="133350">
              <a:solidFill>
                <a:srgbClr val="D34A24"/>
              </a:solidFill>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9312447" y="5544742"/>
            <a:ext cx="7946853" cy="3912085"/>
            <a:chOff x="0" y="0"/>
            <a:chExt cx="2092998" cy="1030343"/>
          </a:xfrm>
        </p:grpSpPr>
        <p:sp>
          <p:nvSpPr>
            <p:cNvPr name="Freeform 6" id="6"/>
            <p:cNvSpPr/>
            <p:nvPr/>
          </p:nvSpPr>
          <p:spPr>
            <a:xfrm flipH="false" flipV="false">
              <a:off x="0" y="0"/>
              <a:ext cx="2092998" cy="1030343"/>
            </a:xfrm>
            <a:custGeom>
              <a:avLst/>
              <a:gdLst/>
              <a:ahLst/>
              <a:cxnLst/>
              <a:rect r="r" b="b" t="t" l="l"/>
              <a:pathLst>
                <a:path h="1030343" w="2092998">
                  <a:moveTo>
                    <a:pt x="49685" y="0"/>
                  </a:moveTo>
                  <a:lnTo>
                    <a:pt x="2043313" y="0"/>
                  </a:lnTo>
                  <a:cubicBezTo>
                    <a:pt x="2070754" y="0"/>
                    <a:pt x="2092998" y="22245"/>
                    <a:pt x="2092998" y="49685"/>
                  </a:cubicBezTo>
                  <a:lnTo>
                    <a:pt x="2092998" y="980659"/>
                  </a:lnTo>
                  <a:cubicBezTo>
                    <a:pt x="2092998" y="993836"/>
                    <a:pt x="2087764" y="1006473"/>
                    <a:pt x="2078446" y="1015791"/>
                  </a:cubicBezTo>
                  <a:cubicBezTo>
                    <a:pt x="2069128" y="1025109"/>
                    <a:pt x="2056491" y="1030343"/>
                    <a:pt x="2043313" y="1030343"/>
                  </a:cubicBezTo>
                  <a:lnTo>
                    <a:pt x="49685" y="1030343"/>
                  </a:lnTo>
                  <a:cubicBezTo>
                    <a:pt x="36508" y="1030343"/>
                    <a:pt x="23870" y="1025109"/>
                    <a:pt x="14552" y="1015791"/>
                  </a:cubicBezTo>
                  <a:cubicBezTo>
                    <a:pt x="5235" y="1006473"/>
                    <a:pt x="0" y="993836"/>
                    <a:pt x="0" y="980659"/>
                  </a:cubicBezTo>
                  <a:lnTo>
                    <a:pt x="0" y="49685"/>
                  </a:lnTo>
                  <a:cubicBezTo>
                    <a:pt x="0" y="36508"/>
                    <a:pt x="5235" y="23870"/>
                    <a:pt x="14552" y="14552"/>
                  </a:cubicBezTo>
                  <a:cubicBezTo>
                    <a:pt x="23870" y="5235"/>
                    <a:pt x="36508" y="0"/>
                    <a:pt x="49685" y="0"/>
                  </a:cubicBezTo>
                  <a:close/>
                </a:path>
              </a:pathLst>
            </a:custGeom>
            <a:solidFill>
              <a:srgbClr val="FFFFFF"/>
            </a:solidFill>
            <a:ln w="133350">
              <a:solidFill>
                <a:srgbClr val="D34A24"/>
              </a:solid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9312447" y="1489400"/>
            <a:ext cx="9432753" cy="3495394"/>
            <a:chOff x="0" y="0"/>
            <a:chExt cx="2484346" cy="920598"/>
          </a:xfrm>
        </p:grpSpPr>
        <p:sp>
          <p:nvSpPr>
            <p:cNvPr name="Freeform 9" id="9"/>
            <p:cNvSpPr/>
            <p:nvPr/>
          </p:nvSpPr>
          <p:spPr>
            <a:xfrm flipH="false" flipV="false">
              <a:off x="0" y="0"/>
              <a:ext cx="2484346" cy="920598"/>
            </a:xfrm>
            <a:custGeom>
              <a:avLst/>
              <a:gdLst/>
              <a:ahLst/>
              <a:cxnLst/>
              <a:rect r="r" b="b" t="t" l="l"/>
              <a:pathLst>
                <a:path h="920598" w="2484346">
                  <a:moveTo>
                    <a:pt x="41858" y="0"/>
                  </a:moveTo>
                  <a:lnTo>
                    <a:pt x="2442488" y="0"/>
                  </a:lnTo>
                  <a:cubicBezTo>
                    <a:pt x="2465606" y="0"/>
                    <a:pt x="2484346" y="18741"/>
                    <a:pt x="2484346" y="41858"/>
                  </a:cubicBezTo>
                  <a:lnTo>
                    <a:pt x="2484346" y="878739"/>
                  </a:lnTo>
                  <a:cubicBezTo>
                    <a:pt x="2484346" y="901857"/>
                    <a:pt x="2465606" y="920598"/>
                    <a:pt x="2442488" y="920598"/>
                  </a:cubicBezTo>
                  <a:lnTo>
                    <a:pt x="41858" y="920598"/>
                  </a:lnTo>
                  <a:cubicBezTo>
                    <a:pt x="18741" y="920598"/>
                    <a:pt x="0" y="901857"/>
                    <a:pt x="0" y="878739"/>
                  </a:cubicBezTo>
                  <a:lnTo>
                    <a:pt x="0" y="41858"/>
                  </a:lnTo>
                  <a:cubicBezTo>
                    <a:pt x="0" y="18741"/>
                    <a:pt x="18741" y="0"/>
                    <a:pt x="41858" y="0"/>
                  </a:cubicBezTo>
                  <a:close/>
                </a:path>
              </a:pathLst>
            </a:custGeom>
            <a:solidFill>
              <a:srgbClr val="FFFFFF"/>
            </a:solidFill>
            <a:ln w="133350">
              <a:solidFill>
                <a:srgbClr val="FFC107"/>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94110" y="2013663"/>
            <a:ext cx="1049193" cy="2346154"/>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654019">
            <a:off x="280349" y="5800285"/>
            <a:ext cx="3033220" cy="794152"/>
          </a:xfrm>
          <a:prstGeom prst="rect">
            <a:avLst/>
          </a:prstGeom>
        </p:spPr>
      </p:pic>
      <p:grpSp>
        <p:nvGrpSpPr>
          <p:cNvPr name="Group 13" id="13"/>
          <p:cNvGrpSpPr/>
          <p:nvPr/>
        </p:nvGrpSpPr>
        <p:grpSpPr>
          <a:xfrm rot="0">
            <a:off x="17582013" y="8095113"/>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88625" y="-6550352"/>
            <a:ext cx="11472227" cy="11535146"/>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238803" y="245017"/>
            <a:ext cx="4114800" cy="4114800"/>
          </a:xfrm>
          <a:prstGeom prst="rect">
            <a:avLst/>
          </a:prstGeom>
        </p:spPr>
      </p:pic>
      <p:pic>
        <p:nvPicPr>
          <p:cNvPr name="Picture 19" id="19"/>
          <p:cNvPicPr>
            <a:picLocks noChangeAspect="true"/>
          </p:cNvPicPr>
          <p:nvPr/>
        </p:nvPicPr>
        <p:blipFill>
          <a:blip r:embed="rId12"/>
          <a:srcRect l="0" t="0" r="0" b="16621"/>
          <a:stretch>
            <a:fillRect/>
          </a:stretch>
        </p:blipFill>
        <p:spPr>
          <a:xfrm flipH="false" flipV="false" rot="0">
            <a:off x="1028700" y="522280"/>
            <a:ext cx="6613993" cy="4114800"/>
          </a:xfrm>
          <a:prstGeom prst="rect">
            <a:avLst/>
          </a:prstGeom>
        </p:spPr>
      </p:pic>
      <p:pic>
        <p:nvPicPr>
          <p:cNvPr name="Picture 20" id="20"/>
          <p:cNvPicPr>
            <a:picLocks noChangeAspect="true"/>
          </p:cNvPicPr>
          <p:nvPr/>
        </p:nvPicPr>
        <p:blipFill>
          <a:blip r:embed="rId13"/>
          <a:srcRect l="0" t="0" r="0" b="0"/>
          <a:stretch>
            <a:fillRect/>
          </a:stretch>
        </p:blipFill>
        <p:spPr>
          <a:xfrm flipH="false" flipV="false" rot="0">
            <a:off x="16332868" y="5274149"/>
            <a:ext cx="1571677" cy="1497022"/>
          </a:xfrm>
          <a:prstGeom prst="rect">
            <a:avLst/>
          </a:prstGeom>
        </p:spPr>
      </p:pic>
      <p:sp>
        <p:nvSpPr>
          <p:cNvPr name="TextBox 21" id="21"/>
          <p:cNvSpPr txBox="true"/>
          <p:nvPr/>
        </p:nvSpPr>
        <p:spPr>
          <a:xfrm rot="0">
            <a:off x="1457332" y="6893127"/>
            <a:ext cx="7070539" cy="1616710"/>
          </a:xfrm>
          <a:prstGeom prst="rect">
            <a:avLst/>
          </a:prstGeom>
        </p:spPr>
        <p:txBody>
          <a:bodyPr anchor="t" rtlCol="false" tIns="0" lIns="0" bIns="0" rIns="0">
            <a:spAutoFit/>
          </a:bodyPr>
          <a:lstStyle/>
          <a:p>
            <a:pPr>
              <a:lnSpc>
                <a:spcPts val="4339"/>
              </a:lnSpc>
            </a:pPr>
            <a:r>
              <a:rPr lang="en-US" sz="3099">
                <a:solidFill>
                  <a:srgbClr val="000000"/>
                </a:solidFill>
                <a:latin typeface="Open Sauce"/>
              </a:rPr>
              <a:t>Jika diberikan x = 1, y = 1, z = 0, maka nilai fungsinya: </a:t>
            </a:r>
          </a:p>
          <a:p>
            <a:pPr algn="l" marL="0" indent="0" lvl="0">
              <a:lnSpc>
                <a:spcPts val="4339"/>
              </a:lnSpc>
              <a:spcBef>
                <a:spcPct val="0"/>
              </a:spcBef>
            </a:pPr>
            <a:r>
              <a:rPr lang="en-US" sz="3099">
                <a:solidFill>
                  <a:srgbClr val="000000"/>
                </a:solidFill>
                <a:latin typeface="Open Sauce"/>
              </a:rPr>
              <a:t>h(1, 1, 0) = 1 .1 .0’ = (1 . 1) .1 = 1 . 1 = 1</a:t>
            </a:r>
          </a:p>
        </p:txBody>
      </p:sp>
      <p:sp>
        <p:nvSpPr>
          <p:cNvPr name="TextBox 22" id="22"/>
          <p:cNvSpPr txBox="true"/>
          <p:nvPr/>
        </p:nvSpPr>
        <p:spPr>
          <a:xfrm rot="0">
            <a:off x="3147489" y="5965510"/>
            <a:ext cx="5425769" cy="5048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Open Sauce Bold"/>
              </a:rPr>
              <a:t>Example :</a:t>
            </a:r>
          </a:p>
        </p:txBody>
      </p:sp>
      <p:sp>
        <p:nvSpPr>
          <p:cNvPr name="TextBox 23" id="23"/>
          <p:cNvSpPr txBox="true"/>
          <p:nvPr/>
        </p:nvSpPr>
        <p:spPr>
          <a:xfrm rot="0">
            <a:off x="9807434" y="1809742"/>
            <a:ext cx="7603946" cy="2715895"/>
          </a:xfrm>
          <a:prstGeom prst="rect">
            <a:avLst/>
          </a:prstGeom>
        </p:spPr>
        <p:txBody>
          <a:bodyPr anchor="t" rtlCol="false" tIns="0" lIns="0" bIns="0" rIns="0">
            <a:spAutoFit/>
          </a:bodyPr>
          <a:lstStyle/>
          <a:p>
            <a:pPr>
              <a:lnSpc>
                <a:spcPts val="3079"/>
              </a:lnSpc>
            </a:pPr>
            <a:r>
              <a:rPr lang="en-US" sz="2199">
                <a:solidFill>
                  <a:srgbClr val="000000"/>
                </a:solidFill>
                <a:latin typeface="Open Sauce"/>
              </a:rPr>
              <a:t>• Contoh-contoh fungsi Boolean:</a:t>
            </a:r>
          </a:p>
          <a:p>
            <a:pPr>
              <a:lnSpc>
                <a:spcPts val="3079"/>
              </a:lnSpc>
            </a:pPr>
          </a:p>
          <a:p>
            <a:pPr>
              <a:lnSpc>
                <a:spcPts val="3079"/>
              </a:lnSpc>
            </a:pPr>
            <a:r>
              <a:rPr lang="en-US" sz="2199">
                <a:solidFill>
                  <a:srgbClr val="000000"/>
                </a:solidFill>
                <a:latin typeface="Open Sauce"/>
              </a:rPr>
              <a:t>f(x) = x</a:t>
            </a:r>
          </a:p>
          <a:p>
            <a:pPr>
              <a:lnSpc>
                <a:spcPts val="3079"/>
              </a:lnSpc>
            </a:pPr>
            <a:r>
              <a:rPr lang="en-US" sz="2199">
                <a:solidFill>
                  <a:srgbClr val="000000"/>
                </a:solidFill>
                <a:latin typeface="Open Sauce"/>
              </a:rPr>
              <a:t>f(x, y) = x’y + xy’+ y’</a:t>
            </a:r>
          </a:p>
          <a:p>
            <a:pPr>
              <a:lnSpc>
                <a:spcPts val="3079"/>
              </a:lnSpc>
            </a:pPr>
            <a:r>
              <a:rPr lang="en-US" sz="2199">
                <a:solidFill>
                  <a:srgbClr val="000000"/>
                </a:solidFill>
                <a:latin typeface="Open Sauce"/>
              </a:rPr>
              <a:t>f(x, y) = x’ y’</a:t>
            </a:r>
          </a:p>
          <a:p>
            <a:pPr>
              <a:lnSpc>
                <a:spcPts val="3079"/>
              </a:lnSpc>
            </a:pPr>
            <a:r>
              <a:rPr lang="en-US" sz="2199">
                <a:solidFill>
                  <a:srgbClr val="000000"/>
                </a:solidFill>
                <a:latin typeface="Open Sauce"/>
              </a:rPr>
              <a:t>f(x, y) = (x + y)’ </a:t>
            </a:r>
          </a:p>
          <a:p>
            <a:pPr algn="l" marL="0" indent="0" lvl="0">
              <a:lnSpc>
                <a:spcPts val="3079"/>
              </a:lnSpc>
              <a:spcBef>
                <a:spcPct val="0"/>
              </a:spcBef>
            </a:pPr>
            <a:r>
              <a:rPr lang="en-US" sz="2199">
                <a:solidFill>
                  <a:srgbClr val="000000"/>
                </a:solidFill>
                <a:latin typeface="Open Sauce"/>
              </a:rPr>
              <a:t>f(x, y, z) = xyz’</a:t>
            </a:r>
          </a:p>
        </p:txBody>
      </p:sp>
      <p:sp>
        <p:nvSpPr>
          <p:cNvPr name="TextBox 24" id="24"/>
          <p:cNvSpPr txBox="true"/>
          <p:nvPr/>
        </p:nvSpPr>
        <p:spPr>
          <a:xfrm rot="0">
            <a:off x="9619503" y="1921820"/>
            <a:ext cx="8410257" cy="217170"/>
          </a:xfrm>
          <a:prstGeom prst="rect">
            <a:avLst/>
          </a:prstGeom>
        </p:spPr>
        <p:txBody>
          <a:bodyPr anchor="t" rtlCol="false" tIns="0" lIns="0" bIns="0" rIns="0">
            <a:spAutoFit/>
          </a:bodyPr>
          <a:lstStyle/>
          <a:p>
            <a:pPr marL="0" indent="0" lvl="0">
              <a:lnSpc>
                <a:spcPts val="1679"/>
              </a:lnSpc>
              <a:spcBef>
                <a:spcPct val="0"/>
              </a:spcBef>
            </a:pPr>
          </a:p>
        </p:txBody>
      </p:sp>
      <p:sp>
        <p:nvSpPr>
          <p:cNvPr name="TextBox 25" id="25"/>
          <p:cNvSpPr txBox="true"/>
          <p:nvPr/>
        </p:nvSpPr>
        <p:spPr>
          <a:xfrm rot="0">
            <a:off x="10055002" y="6450084"/>
            <a:ext cx="6428511" cy="2063302"/>
          </a:xfrm>
          <a:prstGeom prst="rect">
            <a:avLst/>
          </a:prstGeom>
        </p:spPr>
        <p:txBody>
          <a:bodyPr anchor="t" rtlCol="false" tIns="0" lIns="0" bIns="0" rIns="0">
            <a:spAutoFit/>
          </a:bodyPr>
          <a:lstStyle/>
          <a:p>
            <a:pPr>
              <a:lnSpc>
                <a:spcPts val="3358"/>
              </a:lnSpc>
            </a:pPr>
            <a:r>
              <a:rPr lang="en-US" sz="2398">
                <a:solidFill>
                  <a:srgbClr val="000000"/>
                </a:solidFill>
                <a:latin typeface="Canva Sans"/>
              </a:rPr>
              <a:t>• Setiap peubah di dalam fungsi Boolean, termasuk dalam bentuk komplemennya, disebut literal. </a:t>
            </a:r>
          </a:p>
          <a:p>
            <a:pPr>
              <a:lnSpc>
                <a:spcPts val="3358"/>
              </a:lnSpc>
            </a:pPr>
            <a:r>
              <a:rPr lang="en-US" sz="2398">
                <a:solidFill>
                  <a:srgbClr val="000000"/>
                </a:solidFill>
                <a:latin typeface="Canva Sans"/>
              </a:rPr>
              <a:t>• Fungsi h(x, y, z) = xyz’ terdiri dari 3 buah literal, yaitu x, y, dan z’.</a:t>
            </a:r>
          </a:p>
        </p:txBody>
      </p:sp>
      <p:pic>
        <p:nvPicPr>
          <p:cNvPr name="Picture 26" id="26"/>
          <p:cNvPicPr>
            <a:picLocks noChangeAspect="true"/>
          </p:cNvPicPr>
          <p:nvPr/>
        </p:nvPicPr>
        <p:blipFill>
          <a:blip r:embed="rId13"/>
          <a:srcRect l="0" t="0" r="0" b="0"/>
          <a:stretch>
            <a:fillRect/>
          </a:stretch>
        </p:blipFill>
        <p:spPr>
          <a:xfrm flipH="false" flipV="false" rot="0">
            <a:off x="7572323" y="8509789"/>
            <a:ext cx="1571677" cy="1497022"/>
          </a:xfrm>
          <a:prstGeom prst="rect">
            <a:avLst/>
          </a:prstGeom>
        </p:spPr>
      </p:pic>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031291" y="5544742"/>
            <a:ext cx="6822903" cy="3912085"/>
            <a:chOff x="0" y="0"/>
            <a:chExt cx="1796978" cy="1030343"/>
          </a:xfrm>
        </p:grpSpPr>
        <p:sp>
          <p:nvSpPr>
            <p:cNvPr name="Freeform 3" id="3"/>
            <p:cNvSpPr/>
            <p:nvPr/>
          </p:nvSpPr>
          <p:spPr>
            <a:xfrm flipH="false" flipV="false">
              <a:off x="0" y="0"/>
              <a:ext cx="1796978" cy="1030343"/>
            </a:xfrm>
            <a:custGeom>
              <a:avLst/>
              <a:gdLst/>
              <a:ahLst/>
              <a:cxnLst/>
              <a:rect r="r" b="b" t="t" l="l"/>
              <a:pathLst>
                <a:path h="1030343" w="1796978">
                  <a:moveTo>
                    <a:pt x="57869" y="0"/>
                  </a:moveTo>
                  <a:lnTo>
                    <a:pt x="1739109" y="0"/>
                  </a:lnTo>
                  <a:cubicBezTo>
                    <a:pt x="1771069" y="0"/>
                    <a:pt x="1796978" y="25909"/>
                    <a:pt x="1796978" y="57869"/>
                  </a:cubicBezTo>
                  <a:lnTo>
                    <a:pt x="1796978" y="972474"/>
                  </a:lnTo>
                  <a:cubicBezTo>
                    <a:pt x="1796978" y="1004434"/>
                    <a:pt x="1771069" y="1030343"/>
                    <a:pt x="1739109" y="1030343"/>
                  </a:cubicBezTo>
                  <a:lnTo>
                    <a:pt x="57869" y="1030343"/>
                  </a:lnTo>
                  <a:cubicBezTo>
                    <a:pt x="25909" y="1030343"/>
                    <a:pt x="0" y="1004434"/>
                    <a:pt x="0" y="972474"/>
                  </a:cubicBezTo>
                  <a:lnTo>
                    <a:pt x="0" y="57869"/>
                  </a:lnTo>
                  <a:cubicBezTo>
                    <a:pt x="0" y="25909"/>
                    <a:pt x="25909" y="0"/>
                    <a:pt x="57869" y="0"/>
                  </a:cubicBezTo>
                  <a:close/>
                </a:path>
              </a:pathLst>
            </a:custGeom>
            <a:solidFill>
              <a:srgbClr val="FFFFFF"/>
            </a:solidFill>
            <a:ln w="133350">
              <a:solidFill>
                <a:srgbClr val="3C7F72"/>
              </a:solidFill>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a:grpSpLocks noChangeAspect="true"/>
          </p:cNvGrpSpPr>
          <p:nvPr/>
        </p:nvGrpSpPr>
        <p:grpSpPr>
          <a:xfrm rot="0">
            <a:off x="554181" y="4831339"/>
            <a:ext cx="2382912" cy="2382641"/>
            <a:chOff x="0" y="0"/>
            <a:chExt cx="6350013" cy="6349289"/>
          </a:xfrm>
        </p:grpSpPr>
        <p:sp>
          <p:nvSpPr>
            <p:cNvPr name="Freeform 6" id="6"/>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2"/>
              <a:stretch>
                <a:fillRect l="-1105" r="-1105" t="0" b="0"/>
              </a:stretch>
            </a:blipFill>
          </p:spPr>
        </p:sp>
      </p:grpSp>
      <p:grpSp>
        <p:nvGrpSpPr>
          <p:cNvPr name="Group 7" id="7"/>
          <p:cNvGrpSpPr/>
          <p:nvPr/>
        </p:nvGrpSpPr>
        <p:grpSpPr>
          <a:xfrm rot="0">
            <a:off x="10436397" y="5544742"/>
            <a:ext cx="6822903" cy="3912085"/>
            <a:chOff x="0" y="0"/>
            <a:chExt cx="1796978" cy="1030343"/>
          </a:xfrm>
        </p:grpSpPr>
        <p:sp>
          <p:nvSpPr>
            <p:cNvPr name="Freeform 8" id="8"/>
            <p:cNvSpPr/>
            <p:nvPr/>
          </p:nvSpPr>
          <p:spPr>
            <a:xfrm flipH="false" flipV="false">
              <a:off x="0" y="0"/>
              <a:ext cx="1796978" cy="1030343"/>
            </a:xfrm>
            <a:custGeom>
              <a:avLst/>
              <a:gdLst/>
              <a:ahLst/>
              <a:cxnLst/>
              <a:rect r="r" b="b" t="t" l="l"/>
              <a:pathLst>
                <a:path h="1030343" w="1796978">
                  <a:moveTo>
                    <a:pt x="57869" y="0"/>
                  </a:moveTo>
                  <a:lnTo>
                    <a:pt x="1739109" y="0"/>
                  </a:lnTo>
                  <a:cubicBezTo>
                    <a:pt x="1771069" y="0"/>
                    <a:pt x="1796978" y="25909"/>
                    <a:pt x="1796978" y="57869"/>
                  </a:cubicBezTo>
                  <a:lnTo>
                    <a:pt x="1796978" y="972474"/>
                  </a:lnTo>
                  <a:cubicBezTo>
                    <a:pt x="1796978" y="1004434"/>
                    <a:pt x="1771069" y="1030343"/>
                    <a:pt x="1739109" y="1030343"/>
                  </a:cubicBezTo>
                  <a:lnTo>
                    <a:pt x="57869" y="1030343"/>
                  </a:lnTo>
                  <a:cubicBezTo>
                    <a:pt x="25909" y="1030343"/>
                    <a:pt x="0" y="1004434"/>
                    <a:pt x="0" y="972474"/>
                  </a:cubicBezTo>
                  <a:lnTo>
                    <a:pt x="0" y="57869"/>
                  </a:lnTo>
                  <a:cubicBezTo>
                    <a:pt x="0" y="25909"/>
                    <a:pt x="25909" y="0"/>
                    <a:pt x="57869" y="0"/>
                  </a:cubicBezTo>
                  <a:close/>
                </a:path>
              </a:pathLst>
            </a:custGeom>
            <a:solidFill>
              <a:srgbClr val="FFFFFF"/>
            </a:solidFill>
            <a:ln w="133350">
              <a:solidFill>
                <a:srgbClr val="D34A24"/>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10" id="10"/>
          <p:cNvGrpSpPr>
            <a:grpSpLocks noChangeAspect="true"/>
          </p:cNvGrpSpPr>
          <p:nvPr/>
        </p:nvGrpSpPr>
        <p:grpSpPr>
          <a:xfrm rot="0">
            <a:off x="9144000" y="5342027"/>
            <a:ext cx="2382912" cy="2382641"/>
            <a:chOff x="0" y="0"/>
            <a:chExt cx="6350013" cy="6349289"/>
          </a:xfrm>
        </p:grpSpPr>
        <p:sp>
          <p:nvSpPr>
            <p:cNvPr name="Freeform 11" id="11"/>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17268" r="-17268" t="0" b="0"/>
              </a:stretch>
            </a:blipFill>
          </p:spPr>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24568" y="8126260"/>
            <a:ext cx="1599963" cy="1591236"/>
          </a:xfrm>
          <a:prstGeom prst="rect">
            <a:avLst/>
          </a:prstGeom>
        </p:spPr>
      </p:pic>
      <p:sp>
        <p:nvSpPr>
          <p:cNvPr name="TextBox 13" id="13"/>
          <p:cNvSpPr txBox="true"/>
          <p:nvPr/>
        </p:nvSpPr>
        <p:spPr>
          <a:xfrm rot="0">
            <a:off x="10769251" y="7480465"/>
            <a:ext cx="6404983" cy="1243965"/>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00000"/>
                </a:solidFill>
                <a:latin typeface="Open Sauce Bold"/>
              </a:rPr>
              <a:t>g(x, y, z) = (x+ y+ z)(x+ y’ + z)(x+ y’ + z’)(x’ + y+ z’)(x’ + y’ + z)</a:t>
            </a:r>
          </a:p>
          <a:p>
            <a:pPr algn="l">
              <a:lnSpc>
                <a:spcPts val="3360"/>
              </a:lnSpc>
            </a:pPr>
            <a:r>
              <a:rPr lang="en-US" sz="2400">
                <a:solidFill>
                  <a:srgbClr val="000000"/>
                </a:solidFill>
                <a:latin typeface="Open Sauce Italics"/>
              </a:rPr>
              <a:t> (perkalian dari hasil jumlah)</a:t>
            </a:r>
          </a:p>
        </p:txBody>
      </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15247" y="8307515"/>
            <a:ext cx="1599963" cy="1591236"/>
          </a:xfrm>
          <a:prstGeom prst="rect">
            <a:avLst/>
          </a:prstGeom>
        </p:spPr>
      </p:pic>
      <p:pic>
        <p:nvPicPr>
          <p:cNvPr name="Picture 15" id="15"/>
          <p:cNvPicPr>
            <a:picLocks noChangeAspect="true"/>
          </p:cNvPicPr>
          <p:nvPr/>
        </p:nvPicPr>
        <p:blipFill>
          <a:blip r:embed="rId6"/>
          <a:srcRect l="0" t="5212" r="0" b="62768"/>
          <a:stretch>
            <a:fillRect/>
          </a:stretch>
        </p:blipFill>
        <p:spPr>
          <a:xfrm flipH="false" flipV="false" rot="0">
            <a:off x="-552628" y="-417895"/>
            <a:ext cx="19027094" cy="4062897"/>
          </a:xfrm>
          <a:prstGeom prst="rect">
            <a:avLst/>
          </a:prstGeom>
        </p:spPr>
      </p:pic>
      <p:grpSp>
        <p:nvGrpSpPr>
          <p:cNvPr name="Group 16" id="16"/>
          <p:cNvGrpSpPr/>
          <p:nvPr/>
        </p:nvGrpSpPr>
        <p:grpSpPr>
          <a:xfrm rot="0">
            <a:off x="10335456" y="-641791"/>
            <a:ext cx="6923844" cy="5626585"/>
            <a:chOff x="0" y="0"/>
            <a:chExt cx="1823564" cy="1481899"/>
          </a:xfrm>
        </p:grpSpPr>
        <p:sp>
          <p:nvSpPr>
            <p:cNvPr name="Freeform 17" id="17"/>
            <p:cNvSpPr/>
            <p:nvPr/>
          </p:nvSpPr>
          <p:spPr>
            <a:xfrm flipH="false" flipV="false">
              <a:off x="0" y="0"/>
              <a:ext cx="1823564" cy="1481899"/>
            </a:xfrm>
            <a:custGeom>
              <a:avLst/>
              <a:gdLst/>
              <a:ahLst/>
              <a:cxnLst/>
              <a:rect r="r" b="b" t="t" l="l"/>
              <a:pathLst>
                <a:path h="1481899" w="1823564">
                  <a:moveTo>
                    <a:pt x="57026" y="0"/>
                  </a:moveTo>
                  <a:lnTo>
                    <a:pt x="1766538" y="0"/>
                  </a:lnTo>
                  <a:cubicBezTo>
                    <a:pt x="1781662" y="0"/>
                    <a:pt x="1796167" y="6008"/>
                    <a:pt x="1806861" y="16702"/>
                  </a:cubicBezTo>
                  <a:cubicBezTo>
                    <a:pt x="1817556" y="27397"/>
                    <a:pt x="1823564" y="41902"/>
                    <a:pt x="1823564" y="57026"/>
                  </a:cubicBezTo>
                  <a:lnTo>
                    <a:pt x="1823564" y="1424873"/>
                  </a:lnTo>
                  <a:cubicBezTo>
                    <a:pt x="1823564" y="1439997"/>
                    <a:pt x="1817556" y="1454502"/>
                    <a:pt x="1806861" y="1465197"/>
                  </a:cubicBezTo>
                  <a:cubicBezTo>
                    <a:pt x="1796167" y="1475891"/>
                    <a:pt x="1781662" y="1481899"/>
                    <a:pt x="1766538" y="1481899"/>
                  </a:cubicBezTo>
                  <a:lnTo>
                    <a:pt x="57026" y="1481899"/>
                  </a:lnTo>
                  <a:cubicBezTo>
                    <a:pt x="41902" y="1481899"/>
                    <a:pt x="27397" y="1475891"/>
                    <a:pt x="16702" y="1465197"/>
                  </a:cubicBezTo>
                  <a:cubicBezTo>
                    <a:pt x="6008" y="1454502"/>
                    <a:pt x="0" y="1439997"/>
                    <a:pt x="0" y="1424873"/>
                  </a:cubicBezTo>
                  <a:lnTo>
                    <a:pt x="0" y="57026"/>
                  </a:lnTo>
                  <a:cubicBezTo>
                    <a:pt x="0" y="41902"/>
                    <a:pt x="6008" y="27397"/>
                    <a:pt x="16702" y="16702"/>
                  </a:cubicBezTo>
                  <a:cubicBezTo>
                    <a:pt x="27397" y="6008"/>
                    <a:pt x="41902" y="0"/>
                    <a:pt x="57026" y="0"/>
                  </a:cubicBezTo>
                  <a:close/>
                </a:path>
              </a:pathLst>
            </a:custGeom>
            <a:solidFill>
              <a:srgbClr val="FFFFFF"/>
            </a:solidFill>
            <a:ln w="133350">
              <a:solidFill>
                <a:srgbClr val="FFC107"/>
              </a:solidFill>
            </a:ln>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964313" y="3845027"/>
            <a:ext cx="2902586" cy="459136"/>
          </a:xfrm>
          <a:prstGeom prst="rect">
            <a:avLst/>
          </a:prstGeom>
        </p:spPr>
      </p:pic>
      <p:sp>
        <p:nvSpPr>
          <p:cNvPr name="TextBox 20" id="20"/>
          <p:cNvSpPr txBox="true"/>
          <p:nvPr/>
        </p:nvSpPr>
        <p:spPr>
          <a:xfrm rot="0">
            <a:off x="1028700" y="802433"/>
            <a:ext cx="8681553"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BENTUK</a:t>
            </a:r>
          </a:p>
        </p:txBody>
      </p:sp>
      <p:sp>
        <p:nvSpPr>
          <p:cNvPr name="TextBox 21" id="21"/>
          <p:cNvSpPr txBox="true"/>
          <p:nvPr/>
        </p:nvSpPr>
        <p:spPr>
          <a:xfrm rot="0">
            <a:off x="1028700" y="2085133"/>
            <a:ext cx="8681553"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BD3C18"/>
                </a:solidFill>
                <a:latin typeface="Roca One Black"/>
              </a:rPr>
              <a:t>KANONIK</a:t>
            </a:r>
          </a:p>
        </p:txBody>
      </p:sp>
      <p:sp>
        <p:nvSpPr>
          <p:cNvPr name="TextBox 22" id="22"/>
          <p:cNvSpPr txBox="true"/>
          <p:nvPr/>
        </p:nvSpPr>
        <p:spPr>
          <a:xfrm rot="0">
            <a:off x="2830368" y="6332138"/>
            <a:ext cx="6023826" cy="2270619"/>
          </a:xfrm>
          <a:prstGeom prst="rect">
            <a:avLst/>
          </a:prstGeom>
        </p:spPr>
        <p:txBody>
          <a:bodyPr anchor="t" rtlCol="false" tIns="0" lIns="0" bIns="0" rIns="0">
            <a:spAutoFit/>
          </a:bodyPr>
          <a:lstStyle/>
          <a:p>
            <a:pPr algn="l" marL="0" indent="0" lvl="0">
              <a:lnSpc>
                <a:spcPts val="4522"/>
              </a:lnSpc>
              <a:spcBef>
                <a:spcPct val="0"/>
              </a:spcBef>
            </a:pPr>
            <a:r>
              <a:rPr lang="en-US" sz="3230">
                <a:solidFill>
                  <a:srgbClr val="000000"/>
                </a:solidFill>
                <a:latin typeface="Open Sauce Bold"/>
              </a:rPr>
              <a:t>Ekspresi Boolean yang menspesifikasikan suatu fungsi dapat disajikan dalam dua bentuk berbeda. </a:t>
            </a:r>
          </a:p>
        </p:txBody>
      </p:sp>
      <p:sp>
        <p:nvSpPr>
          <p:cNvPr name="TextBox 23" id="23"/>
          <p:cNvSpPr txBox="true"/>
          <p:nvPr/>
        </p:nvSpPr>
        <p:spPr>
          <a:xfrm rot="0">
            <a:off x="11526912" y="6399998"/>
            <a:ext cx="5314469" cy="931545"/>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Open Sauce Bold"/>
              </a:rPr>
              <a:t>f(x, y, z) = x’y’z+ xy’z’ + xyz</a:t>
            </a:r>
          </a:p>
          <a:p>
            <a:pPr algn="l">
              <a:lnSpc>
                <a:spcPts val="3779"/>
              </a:lnSpc>
            </a:pPr>
            <a:r>
              <a:rPr lang="en-US" sz="2700">
                <a:solidFill>
                  <a:srgbClr val="000000"/>
                </a:solidFill>
                <a:latin typeface="Open Sauce Italics"/>
              </a:rPr>
              <a:t>(penjumlahan dari hasil kali)</a:t>
            </a:r>
            <a:r>
              <a:rPr lang="en-US" sz="2700">
                <a:solidFill>
                  <a:srgbClr val="000000"/>
                </a:solidFill>
                <a:latin typeface="Open Sauce Bold"/>
              </a:rPr>
              <a:t> </a:t>
            </a:r>
          </a:p>
        </p:txBody>
      </p:sp>
      <p:sp>
        <p:nvSpPr>
          <p:cNvPr name="TextBox 24" id="24"/>
          <p:cNvSpPr txBox="true"/>
          <p:nvPr/>
        </p:nvSpPr>
        <p:spPr>
          <a:xfrm rot="0">
            <a:off x="10894792" y="166472"/>
            <a:ext cx="6153901" cy="3478530"/>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000000"/>
                </a:solidFill>
                <a:latin typeface="Open Sauce"/>
              </a:rPr>
              <a:t>Pertama, sebagai </a:t>
            </a:r>
            <a:r>
              <a:rPr lang="en-US" sz="3299">
                <a:solidFill>
                  <a:srgbClr val="000000"/>
                </a:solidFill>
                <a:latin typeface="Open Sauce Bold"/>
              </a:rPr>
              <a:t>penjumlahan dari hasil kali </a:t>
            </a:r>
            <a:r>
              <a:rPr lang="en-US" sz="3299">
                <a:solidFill>
                  <a:srgbClr val="000000"/>
                </a:solidFill>
                <a:latin typeface="Open Sauce Italics"/>
              </a:rPr>
              <a:t>(sum-of-product atau SOP)</a:t>
            </a:r>
            <a:r>
              <a:rPr lang="en-US" sz="3299">
                <a:solidFill>
                  <a:srgbClr val="000000"/>
                </a:solidFill>
                <a:latin typeface="Open Sauce"/>
              </a:rPr>
              <a:t> dan kedua sebagai </a:t>
            </a:r>
            <a:r>
              <a:rPr lang="en-US" sz="3299">
                <a:solidFill>
                  <a:srgbClr val="000000"/>
                </a:solidFill>
                <a:latin typeface="Open Sauce Bold"/>
              </a:rPr>
              <a:t>perkalian dari hasil jumlah.</a:t>
            </a:r>
            <a:r>
              <a:rPr lang="en-US" sz="3299">
                <a:solidFill>
                  <a:srgbClr val="000000"/>
                </a:solidFill>
                <a:latin typeface="Open Sauce Italics"/>
              </a:rPr>
              <a:t> (product-of-sum atau POS)</a:t>
            </a:r>
          </a:p>
        </p:txBody>
      </p:sp>
      <p:sp>
        <p:nvSpPr>
          <p:cNvPr name="TextBox 25" id="25"/>
          <p:cNvSpPr txBox="true"/>
          <p:nvPr/>
        </p:nvSpPr>
        <p:spPr>
          <a:xfrm rot="0">
            <a:off x="10009924" y="5699127"/>
            <a:ext cx="53144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CONTOH:</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823567" y="2966903"/>
            <a:ext cx="994954" cy="9949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823567" y="6046198"/>
            <a:ext cx="994954" cy="994954"/>
          </a:xfrm>
          <a:prstGeom prst="rect">
            <a:avLst/>
          </a:prstGeom>
        </p:spPr>
      </p:pic>
      <p:grpSp>
        <p:nvGrpSpPr>
          <p:cNvPr name="Group 4" id="4"/>
          <p:cNvGrpSpPr/>
          <p:nvPr/>
        </p:nvGrpSpPr>
        <p:grpSpPr>
          <a:xfrm rot="0">
            <a:off x="677825" y="3809865"/>
            <a:ext cx="4822328" cy="4822328"/>
            <a:chOff x="0" y="0"/>
            <a:chExt cx="6429770" cy="6429770"/>
          </a:xfrm>
        </p:grpSpPr>
        <p:grpSp>
          <p:nvGrpSpPr>
            <p:cNvPr name="Group 5" id="5"/>
            <p:cNvGrpSpPr>
              <a:grpSpLocks noChangeAspect="true"/>
            </p:cNvGrpSpPr>
            <p:nvPr/>
          </p:nvGrpSpPr>
          <p:grpSpPr>
            <a:xfrm rot="0">
              <a:off x="0" y="0"/>
              <a:ext cx="6429770" cy="6429770"/>
              <a:chOff x="0" y="0"/>
              <a:chExt cx="2540000" cy="2540000"/>
            </a:xfrm>
          </p:grpSpPr>
          <p:sp>
            <p:nvSpPr>
              <p:cNvPr name="Freeform 6" id="6"/>
              <p:cNvSpPr/>
              <p:nvPr/>
            </p:nvSpPr>
            <p:spPr>
              <a:xfrm flipH="false" flipV="false">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3C7F72"/>
              </a:solidFill>
            </p:spPr>
          </p:sp>
          <p:sp>
            <p:nvSpPr>
              <p:cNvPr name="Freeform 7" id="7"/>
              <p:cNvSpPr/>
              <p:nvPr/>
            </p:nvSpPr>
            <p:spPr>
              <a:xfrm flipH="false" flipV="false">
                <a:off x="254523" y="4175"/>
                <a:ext cx="2353192" cy="2656388"/>
              </a:xfrm>
              <a:custGeom>
                <a:avLst/>
                <a:gdLst/>
                <a:ahLst/>
                <a:cxnLst/>
                <a:rect r="r" b="b" t="t" l="l"/>
                <a:pathLst>
                  <a:path h="2656388" w="2353192">
                    <a:moveTo>
                      <a:pt x="1188659" y="7688"/>
                    </a:moveTo>
                    <a:cubicBezTo>
                      <a:pt x="1749744" y="84921"/>
                      <a:pt x="2191873" y="524357"/>
                      <a:pt x="2272532" y="1084960"/>
                    </a:cubicBezTo>
                    <a:cubicBezTo>
                      <a:pt x="2353192" y="1645564"/>
                      <a:pt x="2052884" y="2191821"/>
                      <a:pt x="1536332" y="2424104"/>
                    </a:cubicBezTo>
                    <a:cubicBezTo>
                      <a:pt x="1019779" y="2656387"/>
                      <a:pt x="411847" y="2518547"/>
                      <a:pt x="45992" y="2086191"/>
                    </a:cubicBezTo>
                    <a:cubicBezTo>
                      <a:pt x="10531" y="2044661"/>
                      <a:pt x="0" y="1987331"/>
                      <a:pt x="18388" y="1935910"/>
                    </a:cubicBezTo>
                    <a:cubicBezTo>
                      <a:pt x="36777" y="1884489"/>
                      <a:pt x="81273" y="1846837"/>
                      <a:pt x="135028" y="1837211"/>
                    </a:cubicBezTo>
                    <a:cubicBezTo>
                      <a:pt x="188783" y="1827585"/>
                      <a:pt x="243580" y="1847458"/>
                      <a:pt x="278669" y="1889303"/>
                    </a:cubicBezTo>
                    <a:cubicBezTo>
                      <a:pt x="556718" y="2217894"/>
                      <a:pt x="1018747" y="2322652"/>
                      <a:pt x="1411327" y="2146117"/>
                    </a:cubicBezTo>
                    <a:cubicBezTo>
                      <a:pt x="1803907" y="1969582"/>
                      <a:pt x="2032140" y="1554426"/>
                      <a:pt x="1970839" y="1128368"/>
                    </a:cubicBezTo>
                    <a:cubicBezTo>
                      <a:pt x="1909538" y="702309"/>
                      <a:pt x="1573520" y="368338"/>
                      <a:pt x="1147095" y="309641"/>
                    </a:cubicBezTo>
                    <a:cubicBezTo>
                      <a:pt x="1092962" y="302436"/>
                      <a:pt x="1046822" y="266818"/>
                      <a:pt x="1026146" y="216273"/>
                    </a:cubicBezTo>
                    <a:cubicBezTo>
                      <a:pt x="1005470" y="165729"/>
                      <a:pt x="1013418" y="107984"/>
                      <a:pt x="1046982" y="64906"/>
                    </a:cubicBezTo>
                    <a:cubicBezTo>
                      <a:pt x="1080545" y="21827"/>
                      <a:pt x="1134593" y="0"/>
                      <a:pt x="1188659" y="7688"/>
                    </a:cubicBezTo>
                    <a:close/>
                  </a:path>
                </a:pathLst>
              </a:custGeom>
              <a:solidFill>
                <a:srgbClr val="D34A24"/>
              </a:solidFill>
            </p:spPr>
          </p:sp>
        </p:grpSp>
      </p:grpSp>
      <p:pic>
        <p:nvPicPr>
          <p:cNvPr name="Picture 8" id="8"/>
          <p:cNvPicPr>
            <a:picLocks noChangeAspect="true"/>
          </p:cNvPicPr>
          <p:nvPr/>
        </p:nvPicPr>
        <p:blipFill>
          <a:blip r:embed="rId6"/>
          <a:srcRect l="0" t="5212" r="0" b="71260"/>
          <a:stretch>
            <a:fillRect/>
          </a:stretch>
        </p:blipFill>
        <p:spPr>
          <a:xfrm flipH="false" flipV="false" rot="0">
            <a:off x="-552628" y="-259189"/>
            <a:ext cx="19027094" cy="2985381"/>
          </a:xfrm>
          <a:prstGeom prst="rect">
            <a:avLst/>
          </a:prstGeom>
        </p:spPr>
      </p:pic>
      <p:sp>
        <p:nvSpPr>
          <p:cNvPr name="AutoShape 9" id="9"/>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10" id="10"/>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TextBox 11" id="11"/>
          <p:cNvSpPr txBox="true"/>
          <p:nvPr/>
        </p:nvSpPr>
        <p:spPr>
          <a:xfrm rot="0">
            <a:off x="664499" y="903188"/>
            <a:ext cx="4471879"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Apa itu </a:t>
            </a:r>
          </a:p>
        </p:txBody>
      </p:sp>
      <p:sp>
        <p:nvSpPr>
          <p:cNvPr name="TextBox 12" id="12"/>
          <p:cNvSpPr txBox="true"/>
          <p:nvPr/>
        </p:nvSpPr>
        <p:spPr>
          <a:xfrm rot="0">
            <a:off x="5251756" y="923155"/>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Minterm &amp;  Maxterm?</a:t>
            </a:r>
          </a:p>
        </p:txBody>
      </p:sp>
      <p:grpSp>
        <p:nvGrpSpPr>
          <p:cNvPr name="Group 13" id="13"/>
          <p:cNvGrpSpPr/>
          <p:nvPr/>
        </p:nvGrpSpPr>
        <p:grpSpPr>
          <a:xfrm rot="0">
            <a:off x="17892872" y="5639435"/>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141935" y="2966903"/>
            <a:ext cx="10118236" cy="1685925"/>
          </a:xfrm>
          <a:prstGeom prst="rect">
            <a:avLst/>
          </a:prstGeom>
        </p:spPr>
        <p:txBody>
          <a:bodyPr anchor="t" rtlCol="false" tIns="0" lIns="0" bIns="0" rIns="0">
            <a:spAutoFit/>
          </a:bodyPr>
          <a:lstStyle/>
          <a:p>
            <a:pPr marL="0" indent="0" lvl="0">
              <a:lnSpc>
                <a:spcPts val="4449"/>
              </a:lnSpc>
              <a:spcBef>
                <a:spcPct val="0"/>
              </a:spcBef>
            </a:pPr>
            <a:r>
              <a:rPr lang="en-US" sz="3707">
                <a:solidFill>
                  <a:srgbClr val="008B80"/>
                </a:solidFill>
                <a:latin typeface="Roca One Black Bold"/>
              </a:rPr>
              <a:t>Minterm:</a:t>
            </a:r>
            <a:r>
              <a:rPr lang="en-US" sz="3707">
                <a:solidFill>
                  <a:srgbClr val="D34A24"/>
                </a:solidFill>
                <a:latin typeface="Roca One Black Bold"/>
              </a:rPr>
              <a:t> </a:t>
            </a:r>
            <a:r>
              <a:rPr lang="en-US" sz="3707">
                <a:solidFill>
                  <a:srgbClr val="D34A24"/>
                </a:solidFill>
                <a:latin typeface="Roca One Black"/>
              </a:rPr>
              <a:t>suku</a:t>
            </a:r>
            <a:r>
              <a:rPr lang="en-US" sz="3707">
                <a:solidFill>
                  <a:srgbClr val="D34A24"/>
                </a:solidFill>
                <a:latin typeface="Roca One Black Italics"/>
              </a:rPr>
              <a:t>(term)</a:t>
            </a:r>
            <a:r>
              <a:rPr lang="en-US" sz="3707">
                <a:solidFill>
                  <a:srgbClr val="D34A24"/>
                </a:solidFill>
                <a:latin typeface="Roca One Black"/>
              </a:rPr>
              <a:t> di dalam ekspresi boolean yang mengandung literal  lengkap dalam bentuk hasil kali</a:t>
            </a:r>
          </a:p>
        </p:txBody>
      </p:sp>
      <p:sp>
        <p:nvSpPr>
          <p:cNvPr name="TextBox 17" id="17"/>
          <p:cNvSpPr txBox="true"/>
          <p:nvPr/>
        </p:nvSpPr>
        <p:spPr>
          <a:xfrm rot="0">
            <a:off x="7314672" y="4643303"/>
            <a:ext cx="10715088" cy="1171575"/>
          </a:xfrm>
          <a:prstGeom prst="rect">
            <a:avLst/>
          </a:prstGeom>
        </p:spPr>
        <p:txBody>
          <a:bodyPr anchor="t" rtlCol="false" tIns="0" lIns="0" bIns="0" rIns="0">
            <a:spAutoFit/>
          </a:bodyPr>
          <a:lstStyle/>
          <a:p>
            <a:pPr algn="just">
              <a:lnSpc>
                <a:spcPts val="4621"/>
              </a:lnSpc>
            </a:pPr>
            <a:r>
              <a:rPr lang="en-US" sz="3850">
                <a:solidFill>
                  <a:srgbClr val="3C7F72"/>
                </a:solidFill>
                <a:latin typeface="Alice Bold"/>
              </a:rPr>
              <a:t>f(x, y, z) = x’y’z+ xy’z’ + xyz </a:t>
            </a:r>
          </a:p>
          <a:p>
            <a:pPr algn="just" marL="0" indent="0" lvl="0">
              <a:lnSpc>
                <a:spcPts val="4621"/>
              </a:lnSpc>
              <a:spcBef>
                <a:spcPct val="0"/>
              </a:spcBef>
            </a:pPr>
            <a:r>
              <a:rPr lang="en-US" sz="3850">
                <a:solidFill>
                  <a:srgbClr val="FFCB2F"/>
                </a:solidFill>
                <a:latin typeface="Alice Bold Italics"/>
              </a:rPr>
              <a:t>(3 buah minterm : x’y’z, xy’z’, xyz)</a:t>
            </a:r>
          </a:p>
        </p:txBody>
      </p:sp>
      <p:sp>
        <p:nvSpPr>
          <p:cNvPr name="TextBox 18" id="18"/>
          <p:cNvSpPr txBox="true"/>
          <p:nvPr/>
        </p:nvSpPr>
        <p:spPr>
          <a:xfrm rot="0">
            <a:off x="7141935" y="6151388"/>
            <a:ext cx="9596772" cy="1638300"/>
          </a:xfrm>
          <a:prstGeom prst="rect">
            <a:avLst/>
          </a:prstGeom>
        </p:spPr>
        <p:txBody>
          <a:bodyPr anchor="t" rtlCol="false" tIns="0" lIns="0" bIns="0" rIns="0">
            <a:spAutoFit/>
          </a:bodyPr>
          <a:lstStyle/>
          <a:p>
            <a:pPr algn="just" marL="0" indent="0" lvl="0">
              <a:lnSpc>
                <a:spcPts val="4314"/>
              </a:lnSpc>
              <a:spcBef>
                <a:spcPct val="0"/>
              </a:spcBef>
            </a:pPr>
            <a:r>
              <a:rPr lang="en-US" sz="3595">
                <a:solidFill>
                  <a:srgbClr val="008B80"/>
                </a:solidFill>
                <a:latin typeface="Roca One Black"/>
              </a:rPr>
              <a:t>Maxterm</a:t>
            </a:r>
            <a:r>
              <a:rPr lang="en-US" sz="3595">
                <a:solidFill>
                  <a:srgbClr val="D34A24"/>
                </a:solidFill>
                <a:latin typeface="Roca One Black"/>
              </a:rPr>
              <a:t>: suku</a:t>
            </a:r>
            <a:r>
              <a:rPr lang="en-US" sz="3595">
                <a:solidFill>
                  <a:srgbClr val="D34A24"/>
                </a:solidFill>
                <a:latin typeface="Roca One Black Italics"/>
              </a:rPr>
              <a:t>(term)</a:t>
            </a:r>
            <a:r>
              <a:rPr lang="en-US" sz="3595">
                <a:solidFill>
                  <a:srgbClr val="D34A24"/>
                </a:solidFill>
                <a:latin typeface="Roca One Black"/>
              </a:rPr>
              <a:t> di dalam ekspresi boolean yang mengandung literal lengkap dalam bentuk hasil jumlah.</a:t>
            </a:r>
          </a:p>
        </p:txBody>
      </p:sp>
      <p:sp>
        <p:nvSpPr>
          <p:cNvPr name="TextBox 19" id="19"/>
          <p:cNvSpPr txBox="true"/>
          <p:nvPr/>
        </p:nvSpPr>
        <p:spPr>
          <a:xfrm rot="0">
            <a:off x="7314672" y="7780163"/>
            <a:ext cx="10715088" cy="2333625"/>
          </a:xfrm>
          <a:prstGeom prst="rect">
            <a:avLst/>
          </a:prstGeom>
        </p:spPr>
        <p:txBody>
          <a:bodyPr anchor="t" rtlCol="false" tIns="0" lIns="0" bIns="0" rIns="0">
            <a:spAutoFit/>
          </a:bodyPr>
          <a:lstStyle/>
          <a:p>
            <a:pPr algn="just">
              <a:lnSpc>
                <a:spcPts val="4621"/>
              </a:lnSpc>
            </a:pPr>
            <a:r>
              <a:rPr lang="en-US" sz="3850">
                <a:solidFill>
                  <a:srgbClr val="3C7F72"/>
                </a:solidFill>
                <a:latin typeface="Alice Bold"/>
              </a:rPr>
              <a:t>g(x, y, z) = (x+ y+ z)(x+ y’ + z)(x+ y’ + z’)(x’ + y+ z’)(x’ + y’ + z)</a:t>
            </a:r>
          </a:p>
          <a:p>
            <a:pPr algn="just" marL="0" indent="0" lvl="0">
              <a:lnSpc>
                <a:spcPts val="4621"/>
              </a:lnSpc>
              <a:spcBef>
                <a:spcPct val="0"/>
              </a:spcBef>
            </a:pPr>
            <a:r>
              <a:rPr lang="en-US" sz="3850">
                <a:solidFill>
                  <a:srgbClr val="FFCB2F"/>
                </a:solidFill>
                <a:latin typeface="Alice Bold Italics"/>
              </a:rPr>
              <a:t>(g(x, y, z) = (x+ y+ z)(x+ y’ + z)(x+ y’ + z’)(x’ + y+ z’)(x’ + y’ + z)</a:t>
            </a:r>
          </a:p>
        </p:txBody>
      </p:sp>
      <p:pic>
        <p:nvPicPr>
          <p:cNvPr name="Picture 20" id="2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879430" y="4951355"/>
            <a:ext cx="2419116" cy="2419116"/>
          </a:xfrm>
          <a:prstGeom prst="rect">
            <a:avLst/>
          </a:prstGeom>
        </p:spPr>
      </p:pic>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552628" y="-259189"/>
            <a:ext cx="19027094" cy="2413881"/>
          </a:xfrm>
          <a:prstGeom prst="rect">
            <a:avLst/>
          </a:prstGeom>
        </p:spPr>
      </p:pic>
      <p:sp>
        <p:nvSpPr>
          <p:cNvPr name="AutoShape 3" id="3"/>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13813740" y="6923647"/>
            <a:ext cx="4464735" cy="31029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9671" y="2645494"/>
            <a:ext cx="1418058" cy="1438989"/>
          </a:xfrm>
          <a:prstGeom prst="rect">
            <a:avLst/>
          </a:prstGeom>
        </p:spPr>
      </p:pic>
      <p:sp>
        <p:nvSpPr>
          <p:cNvPr name="TextBox 7" id="7"/>
          <p:cNvSpPr txBox="true"/>
          <p:nvPr/>
        </p:nvSpPr>
        <p:spPr>
          <a:xfrm rot="0">
            <a:off x="776386" y="237844"/>
            <a:ext cx="8520014"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Cara membentuk </a:t>
            </a:r>
          </a:p>
        </p:txBody>
      </p:sp>
      <p:sp>
        <p:nvSpPr>
          <p:cNvPr name="TextBox 8" id="8"/>
          <p:cNvSpPr txBox="true"/>
          <p:nvPr/>
        </p:nvSpPr>
        <p:spPr>
          <a:xfrm rot="0">
            <a:off x="6818521" y="1037455"/>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Minterm &amp;  Maxterm</a:t>
            </a:r>
          </a:p>
        </p:txBody>
      </p:sp>
      <p:sp>
        <p:nvSpPr>
          <p:cNvPr name="TextBox 9" id="9"/>
          <p:cNvSpPr txBox="true"/>
          <p:nvPr/>
        </p:nvSpPr>
        <p:spPr>
          <a:xfrm rot="0">
            <a:off x="2377709" y="2578809"/>
            <a:ext cx="14881591" cy="1653529"/>
          </a:xfrm>
          <a:prstGeom prst="rect">
            <a:avLst/>
          </a:prstGeom>
        </p:spPr>
        <p:txBody>
          <a:bodyPr anchor="t" rtlCol="false" tIns="0" lIns="0" bIns="0" rIns="0">
            <a:spAutoFit/>
          </a:bodyPr>
          <a:lstStyle/>
          <a:p>
            <a:pPr algn="l">
              <a:lnSpc>
                <a:spcPts val="4410"/>
              </a:lnSpc>
            </a:pPr>
            <a:r>
              <a:rPr lang="en-US" sz="3150" spc="567">
                <a:solidFill>
                  <a:srgbClr val="000000"/>
                </a:solidFill>
                <a:latin typeface="Glacial Indifference Bold"/>
              </a:rPr>
              <a:t>MINTERM,</a:t>
            </a:r>
            <a:r>
              <a:rPr lang="en-US" sz="3150" spc="567">
                <a:solidFill>
                  <a:srgbClr val="000000"/>
                </a:solidFill>
                <a:latin typeface="Glacial Indifference"/>
              </a:rPr>
              <a:t> SETIAP PEUBAH YANG BERNILAI 0 DINYATAKAN DALAM BENTUK KOMPLEMEN, SEDANGKAN PEUBAH YANG BERNILAI 1 DINYATAKAN TANPA KOMPLEMEN. </a:t>
            </a:r>
          </a:p>
        </p:txBody>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9671" y="5417983"/>
            <a:ext cx="1418058" cy="1438989"/>
          </a:xfrm>
          <a:prstGeom prst="rect">
            <a:avLst/>
          </a:prstGeom>
        </p:spPr>
      </p:pic>
      <p:sp>
        <p:nvSpPr>
          <p:cNvPr name="TextBox 11" id="11"/>
          <p:cNvSpPr txBox="true"/>
          <p:nvPr/>
        </p:nvSpPr>
        <p:spPr>
          <a:xfrm rot="0">
            <a:off x="2377709" y="5499163"/>
            <a:ext cx="12930118" cy="2400574"/>
          </a:xfrm>
          <a:prstGeom prst="rect">
            <a:avLst/>
          </a:prstGeom>
        </p:spPr>
        <p:txBody>
          <a:bodyPr anchor="t" rtlCol="false" tIns="0" lIns="0" bIns="0" rIns="0">
            <a:spAutoFit/>
          </a:bodyPr>
          <a:lstStyle/>
          <a:p>
            <a:pPr algn="l">
              <a:lnSpc>
                <a:spcPts val="4813"/>
              </a:lnSpc>
            </a:pPr>
            <a:r>
              <a:rPr lang="en-US" sz="3438" spc="618">
                <a:solidFill>
                  <a:srgbClr val="000000"/>
                </a:solidFill>
                <a:latin typeface="Glacial Indifference Bold"/>
              </a:rPr>
              <a:t>MAXTERM, </a:t>
            </a:r>
            <a:r>
              <a:rPr lang="en-US" sz="3438" spc="618">
                <a:solidFill>
                  <a:srgbClr val="000000"/>
                </a:solidFill>
                <a:latin typeface="Glacial Indifference"/>
              </a:rPr>
              <a:t>SETIAP PEUBAH YANG BERNILAI 0 DINYATAKAN TANPA KOMPLEMEN, SEDANGKAN PEUBAH YANG BERNILAI 1 DINYATAKAN DALAM BENTUK KOMPLEMEN.</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932472" y="3082572"/>
            <a:ext cx="3134075" cy="3797890"/>
            <a:chOff x="0" y="0"/>
            <a:chExt cx="1127634" cy="1366473"/>
          </a:xfrm>
        </p:grpSpPr>
        <p:sp>
          <p:nvSpPr>
            <p:cNvPr name="Freeform 3" id="3"/>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D34A2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5" id="5"/>
          <p:cNvPicPr>
            <a:picLocks noChangeAspect="true"/>
          </p:cNvPicPr>
          <p:nvPr/>
        </p:nvPicPr>
        <p:blipFill>
          <a:blip r:embed="rId2"/>
          <a:srcRect l="12698" t="0" r="12698" b="57507"/>
          <a:stretch>
            <a:fillRect/>
          </a:stretch>
        </p:blipFill>
        <p:spPr>
          <a:xfrm flipH="false" flipV="false" rot="0">
            <a:off x="-369547" y="7038462"/>
            <a:ext cx="19027094" cy="7227157"/>
          </a:xfrm>
          <a:prstGeom prst="rect">
            <a:avLst/>
          </a:prstGeom>
        </p:spPr>
      </p:pic>
      <p:grpSp>
        <p:nvGrpSpPr>
          <p:cNvPr name="Group 6" id="6"/>
          <p:cNvGrpSpPr/>
          <p:nvPr/>
        </p:nvGrpSpPr>
        <p:grpSpPr>
          <a:xfrm rot="0">
            <a:off x="4366533" y="4518174"/>
            <a:ext cx="3123235" cy="3784754"/>
            <a:chOff x="0" y="0"/>
            <a:chExt cx="1127634" cy="1366473"/>
          </a:xfrm>
        </p:grpSpPr>
        <p:sp>
          <p:nvSpPr>
            <p:cNvPr name="Freeform 7" id="7"/>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3C7F72"/>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9" id="9"/>
          <p:cNvPicPr>
            <a:picLocks noChangeAspect="true"/>
          </p:cNvPicPr>
          <p:nvPr/>
        </p:nvPicPr>
        <p:blipFill>
          <a:blip r:embed="rId3"/>
          <a:srcRect l="0" t="13595" r="0" b="13595"/>
          <a:stretch>
            <a:fillRect/>
          </a:stretch>
        </p:blipFill>
        <p:spPr>
          <a:xfrm flipH="false" flipV="false" rot="0">
            <a:off x="1219866" y="3303987"/>
            <a:ext cx="2594217" cy="3357921"/>
          </a:xfrm>
          <a:prstGeom prst="rect">
            <a:avLst/>
          </a:prstGeom>
        </p:spPr>
      </p:pic>
      <p:grpSp>
        <p:nvGrpSpPr>
          <p:cNvPr name="Group 10" id="10"/>
          <p:cNvGrpSpPr/>
          <p:nvPr/>
        </p:nvGrpSpPr>
        <p:grpSpPr>
          <a:xfrm rot="0">
            <a:off x="3061357" y="2738966"/>
            <a:ext cx="1436790" cy="1436790"/>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D34A24"/>
              </a:solidFill>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13" id="13"/>
          <p:cNvPicPr>
            <a:picLocks noChangeAspect="true"/>
          </p:cNvPicPr>
          <p:nvPr/>
        </p:nvPicPr>
        <p:blipFill>
          <a:blip r:embed="rId4"/>
          <a:srcRect l="0" t="0" r="28650" b="7626"/>
          <a:stretch>
            <a:fillRect/>
          </a:stretch>
        </p:blipFill>
        <p:spPr>
          <a:xfrm flipH="false" flipV="false" rot="0">
            <a:off x="4534225" y="4654763"/>
            <a:ext cx="2732371" cy="3537504"/>
          </a:xfrm>
          <a:prstGeom prst="rect">
            <a:avLst/>
          </a:prstGeom>
        </p:spPr>
      </p:pic>
      <p:pic>
        <p:nvPicPr>
          <p:cNvPr name="Picture 14" id="14"/>
          <p:cNvPicPr>
            <a:picLocks noChangeAspect="true"/>
          </p:cNvPicPr>
          <p:nvPr/>
        </p:nvPicPr>
        <p:blipFill>
          <a:blip r:embed="rId5"/>
          <a:srcRect l="0" t="20838" r="0" b="20838"/>
          <a:stretch>
            <a:fillRect/>
          </a:stretch>
        </p:blipFill>
        <p:spPr>
          <a:xfrm flipH="false" flipV="false" rot="0">
            <a:off x="4537149" y="4654763"/>
            <a:ext cx="2729447" cy="3537504"/>
          </a:xfrm>
          <a:prstGeom prst="rect">
            <a:avLst/>
          </a:prstGeom>
        </p:spPr>
      </p:pic>
      <p:grpSp>
        <p:nvGrpSpPr>
          <p:cNvPr name="Group 15" id="15"/>
          <p:cNvGrpSpPr/>
          <p:nvPr/>
        </p:nvGrpSpPr>
        <p:grpSpPr>
          <a:xfrm rot="0">
            <a:off x="6545989" y="4175756"/>
            <a:ext cx="1127390" cy="1127390"/>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3C7F72"/>
              </a:solidFill>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42654" y="7212209"/>
            <a:ext cx="792959" cy="810646"/>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250364" y="8633528"/>
            <a:ext cx="790216" cy="807842"/>
          </a:xfrm>
          <a:prstGeom prst="rect">
            <a:avLst/>
          </a:prstGeom>
        </p:spPr>
      </p:pic>
      <p:pic>
        <p:nvPicPr>
          <p:cNvPr name="Picture 20" id="2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549025" y="3082572"/>
            <a:ext cx="461454" cy="721022"/>
          </a:xfrm>
          <a:prstGeom prst="rect">
            <a:avLst/>
          </a:prstGeom>
        </p:spPr>
      </p:pic>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917963" y="4480584"/>
            <a:ext cx="383442" cy="500933"/>
          </a:xfrm>
          <a:prstGeom prst="rect">
            <a:avLst/>
          </a:prstGeom>
        </p:spPr>
      </p:pic>
      <p:grpSp>
        <p:nvGrpSpPr>
          <p:cNvPr name="Group 22" id="22"/>
          <p:cNvGrpSpPr/>
          <p:nvPr/>
        </p:nvGrpSpPr>
        <p:grpSpPr>
          <a:xfrm rot="0">
            <a:off x="16677706" y="9123813"/>
            <a:ext cx="1163187" cy="1163187"/>
            <a:chOff x="0" y="0"/>
            <a:chExt cx="812800" cy="812800"/>
          </a:xfrm>
        </p:grpSpPr>
        <p:sp>
          <p:nvSpPr>
            <p:cNvPr name="Freeform 23" id="2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33363" y="7303617"/>
            <a:ext cx="703545" cy="719238"/>
          </a:xfrm>
          <a:prstGeom prst="rect">
            <a:avLst/>
          </a:prstGeom>
        </p:spPr>
      </p:pic>
      <p:grpSp>
        <p:nvGrpSpPr>
          <p:cNvPr name="Group 26" id="26"/>
          <p:cNvGrpSpPr/>
          <p:nvPr/>
        </p:nvGrpSpPr>
        <p:grpSpPr>
          <a:xfrm rot="0">
            <a:off x="7733363" y="3147759"/>
            <a:ext cx="3134075" cy="3797890"/>
            <a:chOff x="0" y="0"/>
            <a:chExt cx="1127634" cy="1366473"/>
          </a:xfrm>
        </p:grpSpPr>
        <p:sp>
          <p:nvSpPr>
            <p:cNvPr name="Freeform 27" id="27"/>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2445D3"/>
            </a:solidFill>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29" id="29"/>
          <p:cNvPicPr>
            <a:picLocks noChangeAspect="true"/>
          </p:cNvPicPr>
          <p:nvPr/>
        </p:nvPicPr>
        <p:blipFill>
          <a:blip r:embed="rId14"/>
          <a:srcRect l="0" t="0" r="0" b="0"/>
          <a:stretch>
            <a:fillRect/>
          </a:stretch>
        </p:blipFill>
        <p:spPr>
          <a:xfrm flipH="false" flipV="false" rot="0">
            <a:off x="7942619" y="3237460"/>
            <a:ext cx="2667645" cy="3618488"/>
          </a:xfrm>
          <a:prstGeom prst="rect">
            <a:avLst/>
          </a:prstGeom>
        </p:spPr>
      </p:pic>
      <p:grpSp>
        <p:nvGrpSpPr>
          <p:cNvPr name="Group 30" id="30"/>
          <p:cNvGrpSpPr/>
          <p:nvPr/>
        </p:nvGrpSpPr>
        <p:grpSpPr>
          <a:xfrm rot="0">
            <a:off x="9862248" y="2804153"/>
            <a:ext cx="1436790" cy="1436790"/>
            <a:chOff x="0" y="0"/>
            <a:chExt cx="812800" cy="812800"/>
          </a:xfrm>
        </p:grpSpPr>
        <p:sp>
          <p:nvSpPr>
            <p:cNvPr name="Freeform 31" id="3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1B24FF"/>
              </a:solidFill>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33" id="33"/>
          <p:cNvGrpSpPr/>
          <p:nvPr/>
        </p:nvGrpSpPr>
        <p:grpSpPr>
          <a:xfrm rot="0">
            <a:off x="11048413" y="4563363"/>
            <a:ext cx="3123235" cy="3784754"/>
            <a:chOff x="0" y="0"/>
            <a:chExt cx="1127634" cy="1366473"/>
          </a:xfrm>
        </p:grpSpPr>
        <p:sp>
          <p:nvSpPr>
            <p:cNvPr name="Freeform 34" id="34"/>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3C7F72"/>
            </a:soli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36" id="36"/>
          <p:cNvPicPr>
            <a:picLocks noChangeAspect="true"/>
          </p:cNvPicPr>
          <p:nvPr/>
        </p:nvPicPr>
        <p:blipFill>
          <a:blip r:embed="rId15"/>
          <a:srcRect l="0" t="3498" r="0" b="3498"/>
          <a:stretch>
            <a:fillRect/>
          </a:stretch>
        </p:blipFill>
        <p:spPr>
          <a:xfrm flipH="false" flipV="false" rot="0">
            <a:off x="11213940" y="4759036"/>
            <a:ext cx="2612905" cy="3433231"/>
          </a:xfrm>
          <a:prstGeom prst="rect">
            <a:avLst/>
          </a:prstGeom>
        </p:spPr>
      </p:pic>
      <p:grpSp>
        <p:nvGrpSpPr>
          <p:cNvPr name="Group 37" id="37"/>
          <p:cNvGrpSpPr/>
          <p:nvPr/>
        </p:nvGrpSpPr>
        <p:grpSpPr>
          <a:xfrm rot="0">
            <a:off x="13227868" y="4220945"/>
            <a:ext cx="1127390" cy="1127390"/>
            <a:chOff x="0" y="0"/>
            <a:chExt cx="812800" cy="812800"/>
          </a:xfrm>
        </p:grpSpPr>
        <p:sp>
          <p:nvSpPr>
            <p:cNvPr name="Freeform 38" id="3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3C7F72"/>
              </a:solidFill>
            </a:ln>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40" id="4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567082" y="7369880"/>
            <a:ext cx="793332" cy="811028"/>
          </a:xfrm>
          <a:prstGeom prst="rect">
            <a:avLst/>
          </a:prstGeom>
        </p:spPr>
      </p:pic>
      <p:grpSp>
        <p:nvGrpSpPr>
          <p:cNvPr name="Group 41" id="41"/>
          <p:cNvGrpSpPr/>
          <p:nvPr/>
        </p:nvGrpSpPr>
        <p:grpSpPr>
          <a:xfrm rot="0">
            <a:off x="14415243" y="3192947"/>
            <a:ext cx="3134075" cy="3797890"/>
            <a:chOff x="0" y="0"/>
            <a:chExt cx="1127634" cy="1366473"/>
          </a:xfrm>
        </p:grpSpPr>
        <p:sp>
          <p:nvSpPr>
            <p:cNvPr name="Freeform 42" id="42"/>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D34A24"/>
            </a:solidFill>
          </p:spPr>
        </p:sp>
        <p:sp>
          <p:nvSpPr>
            <p:cNvPr name="TextBox 43" id="43"/>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44" id="44"/>
          <p:cNvPicPr>
            <a:picLocks noChangeAspect="true"/>
          </p:cNvPicPr>
          <p:nvPr/>
        </p:nvPicPr>
        <p:blipFill>
          <a:blip r:embed="rId16"/>
          <a:srcRect l="0" t="22039" r="0" b="22039"/>
          <a:stretch>
            <a:fillRect/>
          </a:stretch>
        </p:blipFill>
        <p:spPr>
          <a:xfrm flipH="false" flipV="false" rot="0">
            <a:off x="14592489" y="3387556"/>
            <a:ext cx="2779583" cy="3454098"/>
          </a:xfrm>
          <a:prstGeom prst="rect">
            <a:avLst/>
          </a:prstGeom>
        </p:spPr>
      </p:pic>
      <p:grpSp>
        <p:nvGrpSpPr>
          <p:cNvPr name="Group 45" id="45"/>
          <p:cNvGrpSpPr/>
          <p:nvPr/>
        </p:nvGrpSpPr>
        <p:grpSpPr>
          <a:xfrm rot="0">
            <a:off x="16544128" y="2849341"/>
            <a:ext cx="1436790" cy="1436790"/>
            <a:chOff x="0" y="0"/>
            <a:chExt cx="812800" cy="812800"/>
          </a:xfrm>
        </p:grpSpPr>
        <p:sp>
          <p:nvSpPr>
            <p:cNvPr name="Freeform 46" id="4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AB2A1"/>
            </a:solidFill>
            <a:ln w="200025">
              <a:solidFill>
                <a:srgbClr val="D34A24"/>
              </a:solidFill>
            </a:ln>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48" id="4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567082" y="7367773"/>
            <a:ext cx="792959" cy="810646"/>
          </a:xfrm>
          <a:prstGeom prst="rect">
            <a:avLst/>
          </a:prstGeom>
        </p:spPr>
      </p:pic>
      <p:pic>
        <p:nvPicPr>
          <p:cNvPr name="Picture 49" id="49"/>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0287408" y="3132364"/>
            <a:ext cx="544282" cy="781606"/>
          </a:xfrm>
          <a:prstGeom prst="rect">
            <a:avLst/>
          </a:prstGeom>
        </p:spPr>
      </p:pic>
      <p:pic>
        <p:nvPicPr>
          <p:cNvPr name="Picture 50" id="50"/>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3573146" y="4497781"/>
            <a:ext cx="430810" cy="573718"/>
          </a:xfrm>
          <a:prstGeom prst="rect">
            <a:avLst/>
          </a:prstGeom>
        </p:spPr>
      </p:pic>
      <p:pic>
        <p:nvPicPr>
          <p:cNvPr name="Picture 51" id="51"/>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16986349" y="3171142"/>
            <a:ext cx="552348" cy="793189"/>
          </a:xfrm>
          <a:prstGeom prst="rect">
            <a:avLst/>
          </a:prstGeom>
        </p:spPr>
      </p:pic>
      <p:pic>
        <p:nvPicPr>
          <p:cNvPr name="Picture 52" id="5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006805" y="8677830"/>
            <a:ext cx="703545" cy="719238"/>
          </a:xfrm>
          <a:prstGeom prst="rect">
            <a:avLst/>
          </a:prstGeom>
        </p:spPr>
      </p:pic>
      <p:sp>
        <p:nvSpPr>
          <p:cNvPr name="TextBox 53" id="53"/>
          <p:cNvSpPr txBox="true"/>
          <p:nvPr/>
        </p:nvSpPr>
        <p:spPr>
          <a:xfrm rot="0">
            <a:off x="5136480" y="8711740"/>
            <a:ext cx="3820031" cy="319359"/>
          </a:xfrm>
          <a:prstGeom prst="rect">
            <a:avLst/>
          </a:prstGeom>
        </p:spPr>
        <p:txBody>
          <a:bodyPr anchor="t" rtlCol="false" tIns="0" lIns="0" bIns="0" rIns="0">
            <a:spAutoFit/>
          </a:bodyPr>
          <a:lstStyle/>
          <a:p>
            <a:pPr algn="just" marL="0" indent="0" lvl="0">
              <a:lnSpc>
                <a:spcPts val="2583"/>
              </a:lnSpc>
              <a:spcBef>
                <a:spcPct val="0"/>
              </a:spcBef>
            </a:pPr>
            <a:r>
              <a:rPr lang="en-US" sz="1987">
                <a:solidFill>
                  <a:srgbClr val="000000"/>
                </a:solidFill>
                <a:latin typeface="Open Sauce Bold"/>
              </a:rPr>
              <a:t>Ahmad Nur Sajidan</a:t>
            </a:r>
          </a:p>
        </p:txBody>
      </p:sp>
      <p:sp>
        <p:nvSpPr>
          <p:cNvPr name="TextBox 54" id="54"/>
          <p:cNvSpPr txBox="true"/>
          <p:nvPr/>
        </p:nvSpPr>
        <p:spPr>
          <a:xfrm rot="0">
            <a:off x="5136480" y="9040524"/>
            <a:ext cx="3160640" cy="335885"/>
          </a:xfrm>
          <a:prstGeom prst="rect">
            <a:avLst/>
          </a:prstGeom>
        </p:spPr>
        <p:txBody>
          <a:bodyPr anchor="t" rtlCol="false" tIns="0" lIns="0" bIns="0" rIns="0">
            <a:spAutoFit/>
          </a:bodyPr>
          <a:lstStyle/>
          <a:p>
            <a:pPr algn="just" marL="0" indent="0" lvl="0">
              <a:lnSpc>
                <a:spcPts val="2781"/>
              </a:lnSpc>
              <a:spcBef>
                <a:spcPct val="0"/>
              </a:spcBef>
            </a:pPr>
            <a:r>
              <a:rPr lang="en-US" sz="1987">
                <a:solidFill>
                  <a:srgbClr val="000000"/>
                </a:solidFill>
                <a:latin typeface="Open Sauce"/>
              </a:rPr>
              <a:t>22051204061</a:t>
            </a:r>
          </a:p>
        </p:txBody>
      </p:sp>
      <p:sp>
        <p:nvSpPr>
          <p:cNvPr name="TextBox 55" id="55"/>
          <p:cNvSpPr txBox="true"/>
          <p:nvPr/>
        </p:nvSpPr>
        <p:spPr>
          <a:xfrm rot="0">
            <a:off x="742654" y="918325"/>
            <a:ext cx="7568284"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3C7F72"/>
                </a:solidFill>
                <a:latin typeface="Roca One Black"/>
              </a:rPr>
              <a:t>Anggota</a:t>
            </a:r>
          </a:p>
        </p:txBody>
      </p:sp>
      <p:sp>
        <p:nvSpPr>
          <p:cNvPr name="TextBox 56" id="56"/>
          <p:cNvSpPr txBox="true"/>
          <p:nvPr/>
        </p:nvSpPr>
        <p:spPr>
          <a:xfrm rot="0">
            <a:off x="8705033" y="918325"/>
            <a:ext cx="8281316"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D34A24"/>
                </a:solidFill>
                <a:latin typeface="Roca One"/>
              </a:rPr>
              <a:t>Kelompok</a:t>
            </a:r>
          </a:p>
        </p:txBody>
      </p:sp>
      <p:sp>
        <p:nvSpPr>
          <p:cNvPr name="TextBox 57" id="57"/>
          <p:cNvSpPr txBox="true"/>
          <p:nvPr/>
        </p:nvSpPr>
        <p:spPr>
          <a:xfrm rot="0">
            <a:off x="1791424" y="7284567"/>
            <a:ext cx="3160640" cy="319359"/>
          </a:xfrm>
          <a:prstGeom prst="rect">
            <a:avLst/>
          </a:prstGeom>
        </p:spPr>
        <p:txBody>
          <a:bodyPr anchor="t" rtlCol="false" tIns="0" lIns="0" bIns="0" rIns="0">
            <a:spAutoFit/>
          </a:bodyPr>
          <a:lstStyle/>
          <a:p>
            <a:pPr algn="just" marL="0" indent="0" lvl="0">
              <a:lnSpc>
                <a:spcPts val="2583"/>
              </a:lnSpc>
              <a:spcBef>
                <a:spcPct val="0"/>
              </a:spcBef>
            </a:pPr>
            <a:r>
              <a:rPr lang="en-US" sz="1987">
                <a:solidFill>
                  <a:srgbClr val="000000"/>
                </a:solidFill>
                <a:latin typeface="Open Sauce Bold"/>
              </a:rPr>
              <a:t>Septi Kirana D. LL</a:t>
            </a:r>
          </a:p>
        </p:txBody>
      </p:sp>
      <p:sp>
        <p:nvSpPr>
          <p:cNvPr name="TextBox 58" id="58"/>
          <p:cNvSpPr txBox="true"/>
          <p:nvPr/>
        </p:nvSpPr>
        <p:spPr>
          <a:xfrm rot="0">
            <a:off x="1791424" y="7580720"/>
            <a:ext cx="3160640" cy="335885"/>
          </a:xfrm>
          <a:prstGeom prst="rect">
            <a:avLst/>
          </a:prstGeom>
        </p:spPr>
        <p:txBody>
          <a:bodyPr anchor="t" rtlCol="false" tIns="0" lIns="0" bIns="0" rIns="0">
            <a:spAutoFit/>
          </a:bodyPr>
          <a:lstStyle/>
          <a:p>
            <a:pPr algn="just" marL="0" indent="0" lvl="0">
              <a:lnSpc>
                <a:spcPts val="2781"/>
              </a:lnSpc>
              <a:spcBef>
                <a:spcPct val="0"/>
              </a:spcBef>
            </a:pPr>
            <a:r>
              <a:rPr lang="en-US" sz="1987">
                <a:solidFill>
                  <a:srgbClr val="000000"/>
                </a:solidFill>
                <a:latin typeface="Open Sauce"/>
              </a:rPr>
              <a:t>22051204050</a:t>
            </a:r>
          </a:p>
        </p:txBody>
      </p:sp>
      <p:sp>
        <p:nvSpPr>
          <p:cNvPr name="TextBox 59" id="59"/>
          <p:cNvSpPr txBox="true"/>
          <p:nvPr/>
        </p:nvSpPr>
        <p:spPr>
          <a:xfrm rot="0">
            <a:off x="8643502" y="7350830"/>
            <a:ext cx="3273123" cy="320401"/>
          </a:xfrm>
          <a:prstGeom prst="rect">
            <a:avLst/>
          </a:prstGeom>
        </p:spPr>
        <p:txBody>
          <a:bodyPr anchor="t" rtlCol="false" tIns="0" lIns="0" bIns="0" rIns="0">
            <a:spAutoFit/>
          </a:bodyPr>
          <a:lstStyle/>
          <a:p>
            <a:pPr algn="just" marL="0" indent="0" lvl="0">
              <a:lnSpc>
                <a:spcPts val="2592"/>
              </a:lnSpc>
              <a:spcBef>
                <a:spcPct val="0"/>
              </a:spcBef>
            </a:pPr>
            <a:r>
              <a:rPr lang="en-US" sz="1993">
                <a:solidFill>
                  <a:srgbClr val="000000"/>
                </a:solidFill>
                <a:latin typeface="Open Sauce Bold"/>
              </a:rPr>
              <a:t>Naufal Rifqi R.</a:t>
            </a:r>
          </a:p>
        </p:txBody>
      </p:sp>
      <p:sp>
        <p:nvSpPr>
          <p:cNvPr name="TextBox 60" id="60"/>
          <p:cNvSpPr txBox="true"/>
          <p:nvPr/>
        </p:nvSpPr>
        <p:spPr>
          <a:xfrm rot="0">
            <a:off x="8643502" y="7685936"/>
            <a:ext cx="3273123" cy="336918"/>
          </a:xfrm>
          <a:prstGeom prst="rect">
            <a:avLst/>
          </a:prstGeom>
        </p:spPr>
        <p:txBody>
          <a:bodyPr anchor="t" rtlCol="false" tIns="0" lIns="0" bIns="0" rIns="0">
            <a:spAutoFit/>
          </a:bodyPr>
          <a:lstStyle/>
          <a:p>
            <a:pPr algn="just" marL="0" indent="0" lvl="0">
              <a:lnSpc>
                <a:spcPts val="2791"/>
              </a:lnSpc>
              <a:spcBef>
                <a:spcPct val="0"/>
              </a:spcBef>
            </a:pPr>
            <a:r>
              <a:rPr lang="en-US" sz="1993">
                <a:solidFill>
                  <a:srgbClr val="000000"/>
                </a:solidFill>
                <a:latin typeface="Open Sauce"/>
              </a:rPr>
              <a:t>22051204062</a:t>
            </a:r>
          </a:p>
        </p:txBody>
      </p:sp>
      <p:sp>
        <p:nvSpPr>
          <p:cNvPr name="TextBox 61" id="61"/>
          <p:cNvSpPr txBox="true"/>
          <p:nvPr/>
        </p:nvSpPr>
        <p:spPr>
          <a:xfrm rot="0">
            <a:off x="11916625" y="8635729"/>
            <a:ext cx="3632559" cy="319359"/>
          </a:xfrm>
          <a:prstGeom prst="rect">
            <a:avLst/>
          </a:prstGeom>
        </p:spPr>
        <p:txBody>
          <a:bodyPr anchor="t" rtlCol="false" tIns="0" lIns="0" bIns="0" rIns="0">
            <a:spAutoFit/>
          </a:bodyPr>
          <a:lstStyle/>
          <a:p>
            <a:pPr algn="just" marL="0" indent="0" lvl="0">
              <a:lnSpc>
                <a:spcPts val="2583"/>
              </a:lnSpc>
              <a:spcBef>
                <a:spcPct val="0"/>
              </a:spcBef>
            </a:pPr>
            <a:r>
              <a:rPr lang="en-US" sz="1987">
                <a:solidFill>
                  <a:srgbClr val="000000"/>
                </a:solidFill>
                <a:latin typeface="Open Sauce Bold"/>
              </a:rPr>
              <a:t>Muhammad Ferry Kurniawan</a:t>
            </a:r>
          </a:p>
        </p:txBody>
      </p:sp>
      <p:sp>
        <p:nvSpPr>
          <p:cNvPr name="TextBox 62" id="62"/>
          <p:cNvSpPr txBox="true"/>
          <p:nvPr/>
        </p:nvSpPr>
        <p:spPr>
          <a:xfrm rot="0">
            <a:off x="11916625" y="9071535"/>
            <a:ext cx="3160640" cy="335885"/>
          </a:xfrm>
          <a:prstGeom prst="rect">
            <a:avLst/>
          </a:prstGeom>
        </p:spPr>
        <p:txBody>
          <a:bodyPr anchor="t" rtlCol="false" tIns="0" lIns="0" bIns="0" rIns="0">
            <a:spAutoFit/>
          </a:bodyPr>
          <a:lstStyle/>
          <a:p>
            <a:pPr algn="just" marL="0" indent="0" lvl="0">
              <a:lnSpc>
                <a:spcPts val="2781"/>
              </a:lnSpc>
              <a:spcBef>
                <a:spcPct val="0"/>
              </a:spcBef>
            </a:pPr>
            <a:r>
              <a:rPr lang="en-US" sz="1987">
                <a:solidFill>
                  <a:srgbClr val="000000"/>
                </a:solidFill>
                <a:latin typeface="Open Sauce"/>
              </a:rPr>
              <a:t>22051204063</a:t>
            </a:r>
          </a:p>
        </p:txBody>
      </p:sp>
      <p:sp>
        <p:nvSpPr>
          <p:cNvPr name="TextBox 63" id="63"/>
          <p:cNvSpPr txBox="true"/>
          <p:nvPr/>
        </p:nvSpPr>
        <p:spPr>
          <a:xfrm rot="0">
            <a:off x="15549184" y="7480170"/>
            <a:ext cx="3273123" cy="320401"/>
          </a:xfrm>
          <a:prstGeom prst="rect">
            <a:avLst/>
          </a:prstGeom>
        </p:spPr>
        <p:txBody>
          <a:bodyPr anchor="t" rtlCol="false" tIns="0" lIns="0" bIns="0" rIns="0">
            <a:spAutoFit/>
          </a:bodyPr>
          <a:lstStyle/>
          <a:p>
            <a:pPr algn="just" marL="0" indent="0" lvl="0">
              <a:lnSpc>
                <a:spcPts val="2592"/>
              </a:lnSpc>
              <a:spcBef>
                <a:spcPct val="0"/>
              </a:spcBef>
            </a:pPr>
            <a:r>
              <a:rPr lang="en-US" sz="1993">
                <a:solidFill>
                  <a:srgbClr val="000000"/>
                </a:solidFill>
                <a:latin typeface="Open Sauce Bold"/>
              </a:rPr>
              <a:t>Adam Yanuar Zulmi</a:t>
            </a:r>
          </a:p>
        </p:txBody>
      </p:sp>
      <p:sp>
        <p:nvSpPr>
          <p:cNvPr name="TextBox 64" id="64"/>
          <p:cNvSpPr txBox="true"/>
          <p:nvPr/>
        </p:nvSpPr>
        <p:spPr>
          <a:xfrm rot="0">
            <a:off x="15549184" y="7810160"/>
            <a:ext cx="3273123" cy="336918"/>
          </a:xfrm>
          <a:prstGeom prst="rect">
            <a:avLst/>
          </a:prstGeom>
        </p:spPr>
        <p:txBody>
          <a:bodyPr anchor="t" rtlCol="false" tIns="0" lIns="0" bIns="0" rIns="0">
            <a:spAutoFit/>
          </a:bodyPr>
          <a:lstStyle/>
          <a:p>
            <a:pPr algn="just" marL="0" indent="0" lvl="0">
              <a:lnSpc>
                <a:spcPts val="2791"/>
              </a:lnSpc>
              <a:spcBef>
                <a:spcPct val="0"/>
              </a:spcBef>
            </a:pPr>
            <a:r>
              <a:rPr lang="en-US" sz="1993">
                <a:solidFill>
                  <a:srgbClr val="000000"/>
                </a:solidFill>
                <a:latin typeface="Open Sauce"/>
              </a:rPr>
              <a:t>22051204068</a:t>
            </a:r>
          </a:p>
        </p:txBody>
      </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552628" y="-259189"/>
            <a:ext cx="19027094" cy="2413881"/>
          </a:xfrm>
          <a:prstGeom prst="rect">
            <a:avLst/>
          </a:prstGeom>
        </p:spPr>
      </p:pic>
      <p:sp>
        <p:nvSpPr>
          <p:cNvPr name="AutoShape 3" id="3"/>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36376" y="73311"/>
            <a:ext cx="1734708" cy="1919456"/>
          </a:xfrm>
          <a:prstGeom prst="rect">
            <a:avLst/>
          </a:prstGeom>
        </p:spPr>
      </p:pic>
      <p:pic>
        <p:nvPicPr>
          <p:cNvPr name="Picture 6" id="6"/>
          <p:cNvPicPr>
            <a:picLocks noChangeAspect="true"/>
          </p:cNvPicPr>
          <p:nvPr/>
        </p:nvPicPr>
        <p:blipFill>
          <a:blip r:embed="rId5"/>
          <a:srcRect l="31686" t="27382" r="21611" b="47444"/>
          <a:stretch>
            <a:fillRect/>
          </a:stretch>
        </p:blipFill>
        <p:spPr>
          <a:xfrm flipH="false" flipV="false" rot="0">
            <a:off x="315962" y="3881002"/>
            <a:ext cx="13546797" cy="4105394"/>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3989811" y="6435620"/>
            <a:ext cx="5596682" cy="4904729"/>
          </a:xfrm>
          <a:prstGeom prst="rect">
            <a:avLst/>
          </a:prstGeom>
        </p:spPr>
      </p:pic>
      <p:sp>
        <p:nvSpPr>
          <p:cNvPr name="TextBox 8" id="8"/>
          <p:cNvSpPr txBox="true"/>
          <p:nvPr/>
        </p:nvSpPr>
        <p:spPr>
          <a:xfrm rot="0">
            <a:off x="1028700" y="408428"/>
            <a:ext cx="9657755"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TABEL KEBENARAN</a:t>
            </a:r>
          </a:p>
        </p:txBody>
      </p:sp>
      <p:sp>
        <p:nvSpPr>
          <p:cNvPr name="TextBox 9" id="9"/>
          <p:cNvSpPr txBox="true"/>
          <p:nvPr/>
        </p:nvSpPr>
        <p:spPr>
          <a:xfrm rot="0">
            <a:off x="6818521" y="1142230"/>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Minterm &amp;  Maxterm</a:t>
            </a:r>
          </a:p>
        </p:txBody>
      </p:sp>
      <p:sp>
        <p:nvSpPr>
          <p:cNvPr name="TextBox 10" id="10"/>
          <p:cNvSpPr txBox="true"/>
          <p:nvPr/>
        </p:nvSpPr>
        <p:spPr>
          <a:xfrm rot="0">
            <a:off x="581046" y="2745242"/>
            <a:ext cx="6508314" cy="554735"/>
          </a:xfrm>
          <a:prstGeom prst="rect">
            <a:avLst/>
          </a:prstGeom>
        </p:spPr>
        <p:txBody>
          <a:bodyPr anchor="t" rtlCol="false" tIns="0" lIns="0" bIns="0" rIns="0">
            <a:spAutoFit/>
          </a:bodyPr>
          <a:lstStyle/>
          <a:p>
            <a:pPr algn="ctr">
              <a:lnSpc>
                <a:spcPts val="4599"/>
              </a:lnSpc>
              <a:spcBef>
                <a:spcPct val="0"/>
              </a:spcBef>
            </a:pPr>
            <a:r>
              <a:rPr lang="en-US" sz="3285">
                <a:solidFill>
                  <a:srgbClr val="000000"/>
                </a:solidFill>
                <a:latin typeface="Fira Code Light Bold"/>
              </a:rPr>
              <a:t>TABEL KEBENARAN DUA PEUBAH</a:t>
            </a:r>
          </a:p>
        </p:txBody>
      </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616203">
            <a:off x="12980863" y="5827640"/>
            <a:ext cx="5596682" cy="4904729"/>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4142211" y="6588020"/>
            <a:ext cx="5596682" cy="4904729"/>
          </a:xfrm>
          <a:prstGeom prst="rect">
            <a:avLst/>
          </a:prstGeom>
        </p:spPr>
      </p:pic>
    </p:spTree>
  </p:cSld>
  <p:clrMapOvr>
    <a:masterClrMapping/>
  </p:clrMapOvr>
  <p:transition spd="fast">
    <p:circl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552628" y="-259189"/>
            <a:ext cx="19027094" cy="2413881"/>
          </a:xfrm>
          <a:prstGeom prst="rect">
            <a:avLst/>
          </a:prstGeom>
        </p:spPr>
      </p:pic>
      <p:sp>
        <p:nvSpPr>
          <p:cNvPr name="AutoShape 3" id="3"/>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36376" y="73311"/>
            <a:ext cx="1734708" cy="191945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3989811" y="6435620"/>
            <a:ext cx="5596682" cy="4904729"/>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616203">
            <a:off x="12980863" y="5827640"/>
            <a:ext cx="5596682" cy="4904729"/>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4142211" y="6588020"/>
            <a:ext cx="5596682" cy="4904729"/>
          </a:xfrm>
          <a:prstGeom prst="rect">
            <a:avLst/>
          </a:prstGeom>
        </p:spPr>
      </p:pic>
      <p:pic>
        <p:nvPicPr>
          <p:cNvPr name="Picture 9" id="9"/>
          <p:cNvPicPr>
            <a:picLocks noChangeAspect="true"/>
          </p:cNvPicPr>
          <p:nvPr/>
        </p:nvPicPr>
        <p:blipFill>
          <a:blip r:embed="rId9"/>
          <a:srcRect l="33723" t="23108" r="24502" b="43152"/>
          <a:stretch>
            <a:fillRect/>
          </a:stretch>
        </p:blipFill>
        <p:spPr>
          <a:xfrm flipH="false" flipV="false" rot="0">
            <a:off x="474962" y="3376177"/>
            <a:ext cx="13559247" cy="6157064"/>
          </a:xfrm>
          <a:prstGeom prst="rect">
            <a:avLst/>
          </a:prstGeom>
        </p:spPr>
      </p:pic>
      <p:sp>
        <p:nvSpPr>
          <p:cNvPr name="TextBox 10" id="10"/>
          <p:cNvSpPr txBox="true"/>
          <p:nvPr/>
        </p:nvSpPr>
        <p:spPr>
          <a:xfrm rot="0">
            <a:off x="1028700" y="408428"/>
            <a:ext cx="9657755"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TABEL KEBENARAN</a:t>
            </a:r>
          </a:p>
        </p:txBody>
      </p:sp>
      <p:sp>
        <p:nvSpPr>
          <p:cNvPr name="TextBox 11" id="11"/>
          <p:cNvSpPr txBox="true"/>
          <p:nvPr/>
        </p:nvSpPr>
        <p:spPr>
          <a:xfrm rot="0">
            <a:off x="6818521" y="1142230"/>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Minterm &amp;  Maxterm</a:t>
            </a:r>
          </a:p>
        </p:txBody>
      </p:sp>
      <p:sp>
        <p:nvSpPr>
          <p:cNvPr name="TextBox 12" id="12"/>
          <p:cNvSpPr txBox="true"/>
          <p:nvPr/>
        </p:nvSpPr>
        <p:spPr>
          <a:xfrm rot="0">
            <a:off x="455912" y="2745242"/>
            <a:ext cx="6758583" cy="554735"/>
          </a:xfrm>
          <a:prstGeom prst="rect">
            <a:avLst/>
          </a:prstGeom>
        </p:spPr>
        <p:txBody>
          <a:bodyPr anchor="t" rtlCol="false" tIns="0" lIns="0" bIns="0" rIns="0">
            <a:spAutoFit/>
          </a:bodyPr>
          <a:lstStyle/>
          <a:p>
            <a:pPr algn="ctr">
              <a:lnSpc>
                <a:spcPts val="4599"/>
              </a:lnSpc>
              <a:spcBef>
                <a:spcPct val="0"/>
              </a:spcBef>
            </a:pPr>
            <a:r>
              <a:rPr lang="en-US" sz="3285">
                <a:solidFill>
                  <a:srgbClr val="000000"/>
                </a:solidFill>
                <a:latin typeface="Fira Code Light Bold"/>
              </a:rPr>
              <a:t>TABEL KEBENARAN TIGA PEUBAH</a:t>
            </a:r>
          </a:p>
        </p:txBody>
      </p:sp>
    </p:spTree>
  </p:cSld>
  <p:clrMapOvr>
    <a:masterClrMapping/>
  </p:clrMapOvr>
  <p:transition spd="fast">
    <p:circl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552628" y="-259189"/>
            <a:ext cx="19027094" cy="2413881"/>
          </a:xfrm>
          <a:prstGeom prst="rect">
            <a:avLst/>
          </a:prstGeom>
        </p:spPr>
      </p:pic>
      <p:sp>
        <p:nvSpPr>
          <p:cNvPr name="AutoShape 3" id="3"/>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13813740" y="6923647"/>
            <a:ext cx="4464735" cy="31029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9671" y="4232338"/>
            <a:ext cx="1418058" cy="1438989"/>
          </a:xfrm>
          <a:prstGeom prst="rect">
            <a:avLst/>
          </a:prstGeom>
        </p:spPr>
      </p:pic>
      <p:sp>
        <p:nvSpPr>
          <p:cNvPr name="TextBox 7" id="7"/>
          <p:cNvSpPr txBox="true"/>
          <p:nvPr/>
        </p:nvSpPr>
        <p:spPr>
          <a:xfrm rot="0">
            <a:off x="776386" y="237844"/>
            <a:ext cx="8520014"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Cara membentuk </a:t>
            </a:r>
          </a:p>
        </p:txBody>
      </p:sp>
      <p:sp>
        <p:nvSpPr>
          <p:cNvPr name="TextBox 8" id="8"/>
          <p:cNvSpPr txBox="true"/>
          <p:nvPr/>
        </p:nvSpPr>
        <p:spPr>
          <a:xfrm rot="0">
            <a:off x="2789022" y="1173617"/>
            <a:ext cx="18070569" cy="819150"/>
          </a:xfrm>
          <a:prstGeom prst="rect">
            <a:avLst/>
          </a:prstGeom>
        </p:spPr>
        <p:txBody>
          <a:bodyPr anchor="t" rtlCol="false" tIns="0" lIns="0" bIns="0" rIns="0">
            <a:spAutoFit/>
          </a:bodyPr>
          <a:lstStyle/>
          <a:p>
            <a:pPr algn="just" marL="0" indent="0" lvl="0">
              <a:lnSpc>
                <a:spcPts val="6462"/>
              </a:lnSpc>
              <a:spcBef>
                <a:spcPct val="0"/>
              </a:spcBef>
            </a:pPr>
            <a:r>
              <a:rPr lang="en-US" sz="5385">
                <a:solidFill>
                  <a:srgbClr val="3C7F72"/>
                </a:solidFill>
                <a:latin typeface="Roca One"/>
              </a:rPr>
              <a:t>Minterm &amp;  Maxterm dengan Tabel kebenaran</a:t>
            </a:r>
          </a:p>
        </p:txBody>
      </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19671" y="7036154"/>
            <a:ext cx="1418058" cy="1438989"/>
          </a:xfrm>
          <a:prstGeom prst="rect">
            <a:avLst/>
          </a:prstGeom>
        </p:spPr>
      </p:pic>
      <p:sp>
        <p:nvSpPr>
          <p:cNvPr name="TextBox 10" id="10"/>
          <p:cNvSpPr txBox="true"/>
          <p:nvPr/>
        </p:nvSpPr>
        <p:spPr>
          <a:xfrm rot="0">
            <a:off x="717995" y="2326142"/>
            <a:ext cx="17055447" cy="1429766"/>
          </a:xfrm>
          <a:prstGeom prst="rect">
            <a:avLst/>
          </a:prstGeom>
        </p:spPr>
        <p:txBody>
          <a:bodyPr anchor="t" rtlCol="false" tIns="0" lIns="0" bIns="0" rIns="0">
            <a:spAutoFit/>
          </a:bodyPr>
          <a:lstStyle/>
          <a:p>
            <a:pPr>
              <a:lnSpc>
                <a:spcPts val="5719"/>
              </a:lnSpc>
              <a:spcBef>
                <a:spcPct val="0"/>
              </a:spcBef>
            </a:pPr>
            <a:r>
              <a:rPr lang="en-US" sz="4085">
                <a:solidFill>
                  <a:srgbClr val="000000"/>
                </a:solidFill>
                <a:latin typeface="Oswald Bold"/>
              </a:rPr>
              <a:t>Dari tabel kebenaran tersebut </a:t>
            </a:r>
            <a:r>
              <a:rPr lang="en-US" sz="4085">
                <a:solidFill>
                  <a:srgbClr val="000000"/>
                </a:solidFill>
                <a:latin typeface="Oswald Bold"/>
              </a:rPr>
              <a:t>kita dapat membentuk fungsi Boolean dalam bentuk kanonik (SOP atau POS) dari tabel tersebut dengan cara:</a:t>
            </a:r>
          </a:p>
        </p:txBody>
      </p:sp>
      <p:sp>
        <p:nvSpPr>
          <p:cNvPr name="TextBox 11" id="11"/>
          <p:cNvSpPr txBox="true"/>
          <p:nvPr/>
        </p:nvSpPr>
        <p:spPr>
          <a:xfrm rot="0">
            <a:off x="2045868" y="4287763"/>
            <a:ext cx="13246089" cy="1616213"/>
          </a:xfrm>
          <a:prstGeom prst="rect">
            <a:avLst/>
          </a:prstGeom>
        </p:spPr>
        <p:txBody>
          <a:bodyPr anchor="t" rtlCol="false" tIns="0" lIns="0" bIns="0" rIns="0">
            <a:spAutoFit/>
          </a:bodyPr>
          <a:lstStyle/>
          <a:p>
            <a:pPr>
              <a:lnSpc>
                <a:spcPts val="6467"/>
              </a:lnSpc>
              <a:spcBef>
                <a:spcPct val="0"/>
              </a:spcBef>
            </a:pPr>
            <a:r>
              <a:rPr lang="en-US" sz="4619">
                <a:solidFill>
                  <a:srgbClr val="1B443C"/>
                </a:solidFill>
                <a:latin typeface="Glacial Indifference"/>
              </a:rPr>
              <a:t>Mengambil </a:t>
            </a:r>
            <a:r>
              <a:rPr lang="en-US" sz="4619">
                <a:solidFill>
                  <a:srgbClr val="1B443C"/>
                </a:solidFill>
                <a:latin typeface="Glacial Indifference Italics"/>
              </a:rPr>
              <a:t>minterm</a:t>
            </a:r>
            <a:r>
              <a:rPr lang="en-US" sz="4619">
                <a:solidFill>
                  <a:srgbClr val="1B443C"/>
                </a:solidFill>
                <a:latin typeface="Glacial Indifference"/>
              </a:rPr>
              <a:t> dari setiap nilai fungsi yang bernilai 1 </a:t>
            </a:r>
            <a:r>
              <a:rPr lang="en-US" sz="4619">
                <a:solidFill>
                  <a:srgbClr val="1B443C"/>
                </a:solidFill>
                <a:latin typeface="Glacial Indifference Bold"/>
              </a:rPr>
              <a:t>(untuk SOP) </a:t>
            </a:r>
          </a:p>
        </p:txBody>
      </p:sp>
      <p:sp>
        <p:nvSpPr>
          <p:cNvPr name="TextBox 12" id="12"/>
          <p:cNvSpPr txBox="true"/>
          <p:nvPr/>
        </p:nvSpPr>
        <p:spPr>
          <a:xfrm rot="0">
            <a:off x="2045868" y="6940904"/>
            <a:ext cx="11767871" cy="1580843"/>
          </a:xfrm>
          <a:prstGeom prst="rect">
            <a:avLst/>
          </a:prstGeom>
        </p:spPr>
        <p:txBody>
          <a:bodyPr anchor="t" rtlCol="false" tIns="0" lIns="0" bIns="0" rIns="0">
            <a:spAutoFit/>
          </a:bodyPr>
          <a:lstStyle/>
          <a:p>
            <a:pPr>
              <a:lnSpc>
                <a:spcPts val="6316"/>
              </a:lnSpc>
              <a:spcBef>
                <a:spcPct val="0"/>
              </a:spcBef>
            </a:pPr>
            <a:r>
              <a:rPr lang="en-US" sz="4512">
                <a:solidFill>
                  <a:srgbClr val="1B443C"/>
                </a:solidFill>
                <a:latin typeface="Glacial Indifference"/>
              </a:rPr>
              <a:t>Mengambil </a:t>
            </a:r>
            <a:r>
              <a:rPr lang="en-US" sz="4512">
                <a:solidFill>
                  <a:srgbClr val="1B443C"/>
                </a:solidFill>
                <a:latin typeface="Glacial Indifference Italics"/>
              </a:rPr>
              <a:t>maxterm</a:t>
            </a:r>
            <a:r>
              <a:rPr lang="en-US" sz="4512">
                <a:solidFill>
                  <a:srgbClr val="1B443C"/>
                </a:solidFill>
                <a:latin typeface="Glacial Indifference"/>
              </a:rPr>
              <a:t> dari setiap nilai fungsi yang bernilai 0 </a:t>
            </a:r>
            <a:r>
              <a:rPr lang="en-US" sz="4512">
                <a:solidFill>
                  <a:srgbClr val="1B443C"/>
                </a:solidFill>
                <a:latin typeface="Glacial Indifference Bold"/>
              </a:rPr>
              <a:t>(untuk POS) </a:t>
            </a:r>
          </a:p>
        </p:txBody>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369547" y="-1741048"/>
            <a:ext cx="19027094" cy="241388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73198" y="68972"/>
            <a:ext cx="1734708" cy="191945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3989811" y="6435620"/>
            <a:ext cx="5596682" cy="490472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616203">
            <a:off x="12980863" y="5827640"/>
            <a:ext cx="5596682" cy="4904729"/>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4142211" y="6588020"/>
            <a:ext cx="5596682" cy="4904729"/>
          </a:xfrm>
          <a:prstGeom prst="rect">
            <a:avLst/>
          </a:prstGeom>
        </p:spPr>
      </p:pic>
      <p:pic>
        <p:nvPicPr>
          <p:cNvPr name="Picture 7" id="7"/>
          <p:cNvPicPr>
            <a:picLocks noChangeAspect="true"/>
          </p:cNvPicPr>
          <p:nvPr/>
        </p:nvPicPr>
        <p:blipFill>
          <a:blip r:embed="rId9"/>
          <a:srcRect l="43541" t="27888" r="42010" b="49003"/>
          <a:stretch>
            <a:fillRect/>
          </a:stretch>
        </p:blipFill>
        <p:spPr>
          <a:xfrm flipH="false" flipV="false" rot="0">
            <a:off x="315962" y="2036190"/>
            <a:ext cx="5318701" cy="4782872"/>
          </a:xfrm>
          <a:prstGeom prst="rect">
            <a:avLst/>
          </a:prstGeom>
        </p:spPr>
      </p:pic>
      <p:sp>
        <p:nvSpPr>
          <p:cNvPr name="TextBox 8" id="8"/>
          <p:cNvSpPr txBox="true"/>
          <p:nvPr/>
        </p:nvSpPr>
        <p:spPr>
          <a:xfrm rot="0">
            <a:off x="5795320" y="2487347"/>
            <a:ext cx="12012586" cy="4727363"/>
          </a:xfrm>
          <a:prstGeom prst="rect">
            <a:avLst/>
          </a:prstGeom>
        </p:spPr>
        <p:txBody>
          <a:bodyPr anchor="t" rtlCol="false" tIns="0" lIns="0" bIns="0" rIns="0">
            <a:spAutoFit/>
          </a:bodyPr>
          <a:lstStyle/>
          <a:p>
            <a:pPr>
              <a:lnSpc>
                <a:spcPts val="4719"/>
              </a:lnSpc>
              <a:spcBef>
                <a:spcPct val="0"/>
              </a:spcBef>
            </a:pPr>
            <a:r>
              <a:rPr lang="en-US" sz="3371">
                <a:solidFill>
                  <a:srgbClr val="000000"/>
                </a:solidFill>
                <a:latin typeface="Clear Sans Thin Bold"/>
              </a:rPr>
              <a:t>Penyelesaian:</a:t>
            </a:r>
          </a:p>
          <a:p>
            <a:pPr>
              <a:lnSpc>
                <a:spcPts val="4719"/>
              </a:lnSpc>
              <a:spcBef>
                <a:spcPct val="0"/>
              </a:spcBef>
            </a:pPr>
            <a:r>
              <a:rPr lang="en-US" sz="3371">
                <a:solidFill>
                  <a:srgbClr val="000000"/>
                </a:solidFill>
                <a:latin typeface="Clear Sans Thin Bold"/>
              </a:rPr>
              <a:t>•SOP</a:t>
            </a:r>
          </a:p>
          <a:p>
            <a:pPr>
              <a:lnSpc>
                <a:spcPts val="4719"/>
              </a:lnSpc>
              <a:spcBef>
                <a:spcPct val="0"/>
              </a:spcBef>
            </a:pPr>
            <a:r>
              <a:rPr lang="en-US" sz="3371">
                <a:solidFill>
                  <a:srgbClr val="000000"/>
                </a:solidFill>
                <a:latin typeface="Noto Serif"/>
              </a:rPr>
              <a:t>Kombinasi nilai-nilai peubah yang menghasilkan nilai fungsi sama dengan 1 yaitu 001, 100, dan 111, maka fungsi Booleanny adalam bentuk kanonik SOP adalah</a:t>
            </a:r>
          </a:p>
          <a:p>
            <a:pPr>
              <a:lnSpc>
                <a:spcPts val="4719"/>
              </a:lnSpc>
              <a:spcBef>
                <a:spcPct val="0"/>
              </a:spcBef>
            </a:pPr>
            <a:r>
              <a:rPr lang="en-US" sz="3371">
                <a:solidFill>
                  <a:srgbClr val="000000"/>
                </a:solidFill>
                <a:latin typeface="Noto Serif"/>
              </a:rPr>
              <a:t>f(x, y, z) =  x’y’z+ xy’z’ + xyz atau (dengan menggunakan lambang minterm), </a:t>
            </a:r>
          </a:p>
          <a:p>
            <a:pPr>
              <a:lnSpc>
                <a:spcPts val="4719"/>
              </a:lnSpc>
            </a:pPr>
            <a:r>
              <a:rPr lang="en-US" sz="3371">
                <a:solidFill>
                  <a:srgbClr val="000000"/>
                </a:solidFill>
                <a:latin typeface="Noto Serif"/>
              </a:rPr>
              <a:t>f(x, y, z) =  m1+ m4 + m7=     (1, 4, 7)</a:t>
            </a:r>
          </a:p>
        </p:txBody>
      </p:sp>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058139" y="6788921"/>
            <a:ext cx="379244" cy="384133"/>
          </a:xfrm>
          <a:prstGeom prst="rect">
            <a:avLst/>
          </a:prstGeom>
        </p:spPr>
      </p:pic>
      <p:sp>
        <p:nvSpPr>
          <p:cNvPr name="TextBox 10" id="10"/>
          <p:cNvSpPr txBox="true"/>
          <p:nvPr/>
        </p:nvSpPr>
        <p:spPr>
          <a:xfrm rot="0">
            <a:off x="315962" y="473965"/>
            <a:ext cx="2002631" cy="554735"/>
          </a:xfrm>
          <a:prstGeom prst="rect">
            <a:avLst/>
          </a:prstGeom>
        </p:spPr>
        <p:txBody>
          <a:bodyPr anchor="t" rtlCol="false" tIns="0" lIns="0" bIns="0" rIns="0">
            <a:spAutoFit/>
          </a:bodyPr>
          <a:lstStyle/>
          <a:p>
            <a:pPr algn="ctr">
              <a:lnSpc>
                <a:spcPts val="4599"/>
              </a:lnSpc>
              <a:spcBef>
                <a:spcPct val="0"/>
              </a:spcBef>
            </a:pPr>
            <a:r>
              <a:rPr lang="en-US" sz="3285">
                <a:solidFill>
                  <a:srgbClr val="000000"/>
                </a:solidFill>
                <a:latin typeface="Fira Code Light Bold"/>
              </a:rPr>
              <a:t>contoh :</a:t>
            </a:r>
          </a:p>
        </p:txBody>
      </p:sp>
      <p:sp>
        <p:nvSpPr>
          <p:cNvPr name="TextBox 11" id="11"/>
          <p:cNvSpPr txBox="true"/>
          <p:nvPr/>
        </p:nvSpPr>
        <p:spPr>
          <a:xfrm rot="0">
            <a:off x="315962" y="962025"/>
            <a:ext cx="10637402" cy="1074165"/>
          </a:xfrm>
          <a:prstGeom prst="rect">
            <a:avLst/>
          </a:prstGeom>
        </p:spPr>
        <p:txBody>
          <a:bodyPr anchor="t" rtlCol="false" tIns="0" lIns="0" bIns="0" rIns="0">
            <a:spAutoFit/>
          </a:bodyPr>
          <a:lstStyle/>
          <a:p>
            <a:pPr>
              <a:lnSpc>
                <a:spcPts val="4319"/>
              </a:lnSpc>
              <a:spcBef>
                <a:spcPct val="0"/>
              </a:spcBef>
            </a:pPr>
            <a:r>
              <a:rPr lang="en-US" sz="3085">
                <a:solidFill>
                  <a:srgbClr val="000000"/>
                </a:solidFill>
                <a:latin typeface="Glacial Indifference"/>
              </a:rPr>
              <a:t>Tinjau fungsi Boolean yang dinyatakan oleh Tabel di bawah ini. Nyatakan fungsi tersebut dalam bentuk kanonik SOP dan POS</a:t>
            </a:r>
          </a:p>
        </p:txBody>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369547" y="-1741048"/>
            <a:ext cx="19027094" cy="241388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73198" y="68972"/>
            <a:ext cx="1734708" cy="191945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3989811" y="6435620"/>
            <a:ext cx="5596682" cy="4904729"/>
          </a:xfrm>
          <a:prstGeom prst="rect">
            <a:avLst/>
          </a:prstGeom>
        </p:spPr>
      </p:pic>
      <p:pic>
        <p:nvPicPr>
          <p:cNvPr name="Picture 5" id="5"/>
          <p:cNvPicPr>
            <a:picLocks noChangeAspect="true"/>
          </p:cNvPicPr>
          <p:nvPr/>
        </p:nvPicPr>
        <p:blipFill>
          <a:blip r:embed="rId7"/>
          <a:srcRect l="27625" t="30544" r="12411" b="33946"/>
          <a:stretch>
            <a:fillRect/>
          </a:stretch>
        </p:blipFill>
        <p:spPr>
          <a:xfrm flipH="false" flipV="false" rot="0">
            <a:off x="471937" y="3145856"/>
            <a:ext cx="16787363" cy="558917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616203">
            <a:off x="12980863" y="5827640"/>
            <a:ext cx="5596682" cy="490472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616203">
            <a:off x="14142211" y="6588020"/>
            <a:ext cx="5596682" cy="4904729"/>
          </a:xfrm>
          <a:prstGeom prst="rect">
            <a:avLst/>
          </a:prstGeom>
        </p:spPr>
      </p:pic>
      <p:sp>
        <p:nvSpPr>
          <p:cNvPr name="TextBox 8" id="8"/>
          <p:cNvSpPr txBox="true"/>
          <p:nvPr/>
        </p:nvSpPr>
        <p:spPr>
          <a:xfrm rot="0">
            <a:off x="1028700" y="952500"/>
            <a:ext cx="3848576" cy="1349121"/>
          </a:xfrm>
          <a:prstGeom prst="rect">
            <a:avLst/>
          </a:prstGeom>
        </p:spPr>
        <p:txBody>
          <a:bodyPr anchor="t" rtlCol="false" tIns="0" lIns="0" bIns="0" rIns="0">
            <a:spAutoFit/>
          </a:bodyPr>
          <a:lstStyle/>
          <a:p>
            <a:pPr>
              <a:lnSpc>
                <a:spcPts val="5439"/>
              </a:lnSpc>
              <a:spcBef>
                <a:spcPct val="0"/>
              </a:spcBef>
            </a:pPr>
            <a:r>
              <a:rPr lang="en-US" sz="3885">
                <a:solidFill>
                  <a:srgbClr val="000000"/>
                </a:solidFill>
                <a:latin typeface="Fira Code Light Bold"/>
              </a:rPr>
              <a:t>Penyelesaian:</a:t>
            </a:r>
          </a:p>
          <a:p>
            <a:pPr>
              <a:lnSpc>
                <a:spcPts val="5439"/>
              </a:lnSpc>
              <a:spcBef>
                <a:spcPct val="0"/>
              </a:spcBef>
            </a:pPr>
            <a:r>
              <a:rPr lang="en-US" sz="3885">
                <a:solidFill>
                  <a:srgbClr val="000000"/>
                </a:solidFill>
                <a:latin typeface="Fira Code Light Bold"/>
              </a:rPr>
              <a:t>•POS</a:t>
            </a:r>
          </a:p>
        </p:txBody>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119" t="23904" r="13436" b="26886"/>
          <a:stretch>
            <a:fillRect/>
          </a:stretch>
        </p:blipFill>
        <p:spPr>
          <a:xfrm flipH="false" flipV="false" rot="0">
            <a:off x="-254673" y="2009763"/>
            <a:ext cx="16360082" cy="7248537"/>
          </a:xfrm>
          <a:prstGeom prst="rect">
            <a:avLst/>
          </a:prstGeom>
        </p:spPr>
      </p:pic>
      <p:pic>
        <p:nvPicPr>
          <p:cNvPr name="Picture 3" id="3"/>
          <p:cNvPicPr>
            <a:picLocks noChangeAspect="true"/>
          </p:cNvPicPr>
          <p:nvPr/>
        </p:nvPicPr>
        <p:blipFill>
          <a:blip r:embed="rId3"/>
          <a:srcRect l="0" t="5212" r="0" b="75764"/>
          <a:stretch>
            <a:fillRect/>
          </a:stretch>
        </p:blipFill>
        <p:spPr>
          <a:xfrm flipH="false" flipV="false" rot="0">
            <a:off x="-552628" y="-259189"/>
            <a:ext cx="19027094" cy="2413881"/>
          </a:xfrm>
          <a:prstGeom prst="rect">
            <a:avLst/>
          </a:prstGeom>
        </p:spPr>
      </p:pic>
      <p:sp>
        <p:nvSpPr>
          <p:cNvPr name="AutoShape 4" id="4"/>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5" id="5"/>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36376" y="73311"/>
            <a:ext cx="1734708" cy="191945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3989811" y="6435620"/>
            <a:ext cx="5596682" cy="4904729"/>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616203">
            <a:off x="12980863" y="5827640"/>
            <a:ext cx="5596682" cy="4904729"/>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4142211" y="6588020"/>
            <a:ext cx="5596682" cy="4904729"/>
          </a:xfrm>
          <a:prstGeom prst="rect">
            <a:avLst/>
          </a:prstGeom>
        </p:spPr>
      </p:pic>
      <p:sp>
        <p:nvSpPr>
          <p:cNvPr name="TextBox 10" id="10"/>
          <p:cNvSpPr txBox="true"/>
          <p:nvPr/>
        </p:nvSpPr>
        <p:spPr>
          <a:xfrm rot="0">
            <a:off x="1028700" y="332228"/>
            <a:ext cx="9657755"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Konversi Antar </a:t>
            </a:r>
          </a:p>
        </p:txBody>
      </p:sp>
      <p:sp>
        <p:nvSpPr>
          <p:cNvPr name="TextBox 11" id="11"/>
          <p:cNvSpPr txBox="true"/>
          <p:nvPr/>
        </p:nvSpPr>
        <p:spPr>
          <a:xfrm rot="0">
            <a:off x="6818521" y="1142230"/>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Bentuk Kanonik</a:t>
            </a:r>
          </a:p>
        </p:txBody>
      </p:sp>
      <p:pic>
        <p:nvPicPr>
          <p:cNvPr name="Picture 12" id="12"/>
          <p:cNvPicPr>
            <a:picLocks noChangeAspect="true"/>
          </p:cNvPicPr>
          <p:nvPr/>
        </p:nvPicPr>
        <p:blipFill>
          <a:blip r:embed="rId2"/>
          <a:srcRect l="24119" t="72078" r="55326" b="19082"/>
          <a:stretch>
            <a:fillRect/>
          </a:stretch>
        </p:blipFill>
        <p:spPr>
          <a:xfrm flipH="false" flipV="false" rot="0">
            <a:off x="-102273" y="9048750"/>
            <a:ext cx="5235735" cy="1265804"/>
          </a:xfrm>
          <a:prstGeom prst="rect">
            <a:avLst/>
          </a:prstGeom>
        </p:spPr>
      </p:pic>
    </p:spTree>
  </p:cSld>
  <p:clrMapOvr>
    <a:masterClrMapping/>
  </p:clrMapOvr>
  <p:transition spd="fast">
    <p:circl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958025" y="4644224"/>
            <a:ext cx="6822903" cy="4614076"/>
            <a:chOff x="0" y="0"/>
            <a:chExt cx="1796978" cy="1215230"/>
          </a:xfrm>
        </p:grpSpPr>
        <p:sp>
          <p:nvSpPr>
            <p:cNvPr name="Freeform 3" id="3"/>
            <p:cNvSpPr/>
            <p:nvPr/>
          </p:nvSpPr>
          <p:spPr>
            <a:xfrm flipH="false" flipV="false">
              <a:off x="0" y="0"/>
              <a:ext cx="1796978" cy="1215230"/>
            </a:xfrm>
            <a:custGeom>
              <a:avLst/>
              <a:gdLst/>
              <a:ahLst/>
              <a:cxnLst/>
              <a:rect r="r" b="b" t="t" l="l"/>
              <a:pathLst>
                <a:path h="1215230" w="1796978">
                  <a:moveTo>
                    <a:pt x="57869" y="0"/>
                  </a:moveTo>
                  <a:lnTo>
                    <a:pt x="1739109" y="0"/>
                  </a:lnTo>
                  <a:cubicBezTo>
                    <a:pt x="1771069" y="0"/>
                    <a:pt x="1796978" y="25909"/>
                    <a:pt x="1796978" y="57869"/>
                  </a:cubicBezTo>
                  <a:lnTo>
                    <a:pt x="1796978" y="1157360"/>
                  </a:lnTo>
                  <a:cubicBezTo>
                    <a:pt x="1796978" y="1189321"/>
                    <a:pt x="1771069" y="1215230"/>
                    <a:pt x="1739109" y="1215230"/>
                  </a:cubicBezTo>
                  <a:lnTo>
                    <a:pt x="57869" y="1215230"/>
                  </a:lnTo>
                  <a:cubicBezTo>
                    <a:pt x="25909" y="1215230"/>
                    <a:pt x="0" y="1189321"/>
                    <a:pt x="0" y="1157360"/>
                  </a:cubicBezTo>
                  <a:lnTo>
                    <a:pt x="0" y="57869"/>
                  </a:lnTo>
                  <a:cubicBezTo>
                    <a:pt x="0" y="25909"/>
                    <a:pt x="25909" y="0"/>
                    <a:pt x="57869" y="0"/>
                  </a:cubicBezTo>
                  <a:close/>
                </a:path>
              </a:pathLst>
            </a:custGeom>
            <a:solidFill>
              <a:srgbClr val="FFFFFF"/>
            </a:solidFill>
            <a:ln w="133350">
              <a:solidFill>
                <a:srgbClr val="3C7F72"/>
              </a:solidFill>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a:grpSpLocks noChangeAspect="true"/>
          </p:cNvGrpSpPr>
          <p:nvPr/>
        </p:nvGrpSpPr>
        <p:grpSpPr>
          <a:xfrm rot="0">
            <a:off x="397451" y="3525232"/>
            <a:ext cx="2382912" cy="2382641"/>
            <a:chOff x="0" y="0"/>
            <a:chExt cx="6350013" cy="6349289"/>
          </a:xfrm>
        </p:grpSpPr>
        <p:sp>
          <p:nvSpPr>
            <p:cNvPr name="Freeform 6" id="6"/>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2"/>
              <a:stretch>
                <a:fillRect l="-1105" r="-1105" t="0" b="0"/>
              </a:stretch>
            </a:blipFill>
          </p:spPr>
        </p:sp>
      </p:grpSp>
      <p:grpSp>
        <p:nvGrpSpPr>
          <p:cNvPr name="Group 7" id="7"/>
          <p:cNvGrpSpPr>
            <a:grpSpLocks noChangeAspect="true"/>
          </p:cNvGrpSpPr>
          <p:nvPr/>
        </p:nvGrpSpPr>
        <p:grpSpPr>
          <a:xfrm rot="0">
            <a:off x="397451" y="3645002"/>
            <a:ext cx="2382912" cy="2382641"/>
            <a:chOff x="0" y="0"/>
            <a:chExt cx="6350013" cy="6349289"/>
          </a:xfrm>
        </p:grpSpPr>
        <p:sp>
          <p:nvSpPr>
            <p:cNvPr name="Freeform 8" id="8"/>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0" r="0" t="-33823" b="-88423"/>
              </a:stretch>
            </a:blip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24568" y="8126260"/>
            <a:ext cx="1599963" cy="1591236"/>
          </a:xfrm>
          <a:prstGeom prst="rect">
            <a:avLst/>
          </a:prstGeom>
        </p:spPr>
      </p:pic>
      <p:pic>
        <p:nvPicPr>
          <p:cNvPr name="Picture 10" id="10"/>
          <p:cNvPicPr>
            <a:picLocks noChangeAspect="true"/>
          </p:cNvPicPr>
          <p:nvPr/>
        </p:nvPicPr>
        <p:blipFill>
          <a:blip r:embed="rId6"/>
          <a:srcRect l="0" t="5212" r="0" b="62768"/>
          <a:stretch>
            <a:fillRect/>
          </a:stretch>
        </p:blipFill>
        <p:spPr>
          <a:xfrm flipH="false" flipV="false" rot="0">
            <a:off x="-552628" y="-417895"/>
            <a:ext cx="19027094" cy="4062897"/>
          </a:xfrm>
          <a:prstGeom prst="rect">
            <a:avLst/>
          </a:prstGeom>
        </p:spPr>
      </p:pic>
      <p:pic>
        <p:nvPicPr>
          <p:cNvPr name="Picture 11" id="11"/>
          <p:cNvPicPr>
            <a:picLocks noChangeAspect="true"/>
          </p:cNvPicPr>
          <p:nvPr/>
        </p:nvPicPr>
        <p:blipFill>
          <a:blip r:embed="rId7"/>
          <a:srcRect l="31359" t="60706" r="11199" b="13280"/>
          <a:stretch>
            <a:fillRect/>
          </a:stretch>
        </p:blipFill>
        <p:spPr>
          <a:xfrm flipH="false" flipV="false" rot="0">
            <a:off x="8960919" y="5776348"/>
            <a:ext cx="8981237" cy="2286752"/>
          </a:xfrm>
          <a:prstGeom prst="rect">
            <a:avLst/>
          </a:prstGeom>
        </p:spPr>
      </p:pic>
      <p:grpSp>
        <p:nvGrpSpPr>
          <p:cNvPr name="Group 12" id="12"/>
          <p:cNvGrpSpPr/>
          <p:nvPr/>
        </p:nvGrpSpPr>
        <p:grpSpPr>
          <a:xfrm rot="0">
            <a:off x="9144000" y="4799471"/>
            <a:ext cx="5314176" cy="910202"/>
            <a:chOff x="0" y="0"/>
            <a:chExt cx="1399618" cy="239724"/>
          </a:xfrm>
        </p:grpSpPr>
        <p:sp>
          <p:nvSpPr>
            <p:cNvPr name="Freeform 13" id="13"/>
            <p:cNvSpPr/>
            <p:nvPr/>
          </p:nvSpPr>
          <p:spPr>
            <a:xfrm flipH="false" flipV="false">
              <a:off x="0" y="0"/>
              <a:ext cx="1399618" cy="239724"/>
            </a:xfrm>
            <a:custGeom>
              <a:avLst/>
              <a:gdLst/>
              <a:ahLst/>
              <a:cxnLst/>
              <a:rect r="r" b="b" t="t" l="l"/>
              <a:pathLst>
                <a:path h="239724" w="1399618">
                  <a:moveTo>
                    <a:pt x="0" y="0"/>
                  </a:moveTo>
                  <a:lnTo>
                    <a:pt x="1399618" y="0"/>
                  </a:lnTo>
                  <a:lnTo>
                    <a:pt x="1399618" y="239724"/>
                  </a:lnTo>
                  <a:lnTo>
                    <a:pt x="0" y="239724"/>
                  </a:lnTo>
                  <a:close/>
                </a:path>
              </a:pathLst>
            </a:custGeom>
            <a:solidFill>
              <a:srgbClr val="F8DEAD"/>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3500"/>
                </a:lnSpc>
              </a:pPr>
              <a:r>
                <a:rPr lang="en-US" sz="2500">
                  <a:solidFill>
                    <a:srgbClr val="000000"/>
                  </a:solidFill>
                  <a:latin typeface="Open Sauce"/>
                </a:rPr>
                <a:t>RANGKAIAN LOGIKA DASAR</a:t>
              </a:r>
            </a:p>
          </p:txBody>
        </p:sp>
      </p:grpSp>
      <p:sp>
        <p:nvSpPr>
          <p:cNvPr name="TextBox 15" id="15"/>
          <p:cNvSpPr txBox="true"/>
          <p:nvPr/>
        </p:nvSpPr>
        <p:spPr>
          <a:xfrm rot="0">
            <a:off x="1028700" y="802433"/>
            <a:ext cx="8681553"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RANGKAIAN</a:t>
            </a:r>
          </a:p>
        </p:txBody>
      </p:sp>
      <p:sp>
        <p:nvSpPr>
          <p:cNvPr name="TextBox 16" id="16"/>
          <p:cNvSpPr txBox="true"/>
          <p:nvPr/>
        </p:nvSpPr>
        <p:spPr>
          <a:xfrm rot="0">
            <a:off x="6717405" y="2231183"/>
            <a:ext cx="8681553"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BD3C18"/>
                </a:solidFill>
                <a:latin typeface="Roca One Black"/>
              </a:rPr>
              <a:t>LOGIKA</a:t>
            </a:r>
          </a:p>
        </p:txBody>
      </p:sp>
      <p:sp>
        <p:nvSpPr>
          <p:cNvPr name="TextBox 17" id="17"/>
          <p:cNvSpPr txBox="true"/>
          <p:nvPr/>
        </p:nvSpPr>
        <p:spPr>
          <a:xfrm rot="0">
            <a:off x="2466620" y="5225763"/>
            <a:ext cx="6076979" cy="3658015"/>
          </a:xfrm>
          <a:prstGeom prst="rect">
            <a:avLst/>
          </a:prstGeom>
        </p:spPr>
        <p:txBody>
          <a:bodyPr anchor="t" rtlCol="false" tIns="0" lIns="0" bIns="0" rIns="0">
            <a:spAutoFit/>
          </a:bodyPr>
          <a:lstStyle/>
          <a:p>
            <a:pPr>
              <a:lnSpc>
                <a:spcPts val="3265"/>
              </a:lnSpc>
            </a:pPr>
            <a:r>
              <a:rPr lang="en-US" sz="2332">
                <a:solidFill>
                  <a:srgbClr val="000000"/>
                </a:solidFill>
                <a:latin typeface="Open Sauce Bold"/>
              </a:rPr>
              <a:t>• Fungsi Boolean dapat juga direpresentasikan dalam bentuk rangkaian logika.</a:t>
            </a:r>
          </a:p>
          <a:p>
            <a:pPr>
              <a:lnSpc>
                <a:spcPts val="3265"/>
              </a:lnSpc>
            </a:pPr>
          </a:p>
          <a:p>
            <a:pPr>
              <a:lnSpc>
                <a:spcPts val="3265"/>
              </a:lnSpc>
            </a:pPr>
            <a:r>
              <a:rPr lang="en-US" sz="2332">
                <a:solidFill>
                  <a:srgbClr val="000000"/>
                </a:solidFill>
                <a:latin typeface="Open Sauce Bold"/>
              </a:rPr>
              <a:t>• Ada tiga gerbang logika dasar: gerbang AND, gerbang OR, dan gerbang NOT</a:t>
            </a:r>
          </a:p>
          <a:p>
            <a:pPr>
              <a:lnSpc>
                <a:spcPts val="3265"/>
              </a:lnSpc>
            </a:pPr>
          </a:p>
          <a:p>
            <a:pPr algn="l" marL="0" indent="0" lvl="0">
              <a:lnSpc>
                <a:spcPts val="3265"/>
              </a:lnSpc>
              <a:spcBef>
                <a:spcPct val="0"/>
              </a:spcBef>
            </a:pPr>
            <a:r>
              <a:rPr lang="en-US" sz="2332">
                <a:solidFill>
                  <a:srgbClr val="000000"/>
                </a:solidFill>
                <a:latin typeface="Open Sauce Bold"/>
              </a:rPr>
              <a:t>• Adapun gerbang logika turunan: NAND, NOR, XOR, dan XNOR</a:t>
            </a:r>
          </a:p>
        </p:txBody>
      </p:sp>
    </p:spTree>
  </p:cSld>
  <p:clrMapOvr>
    <a:masterClrMapping/>
  </p:clrMapOvr>
  <p:transition spd="fast">
    <p:circl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62768"/>
          <a:stretch>
            <a:fillRect/>
          </a:stretch>
        </p:blipFill>
        <p:spPr>
          <a:xfrm flipH="false" flipV="false" rot="0">
            <a:off x="-369547" y="-1229015"/>
            <a:ext cx="19027094" cy="4062897"/>
          </a:xfrm>
          <a:prstGeom prst="rect">
            <a:avLst/>
          </a:prstGeom>
        </p:spPr>
      </p:pic>
      <p:grpSp>
        <p:nvGrpSpPr>
          <p:cNvPr name="Group 3" id="3"/>
          <p:cNvGrpSpPr>
            <a:grpSpLocks noChangeAspect="true"/>
          </p:cNvGrpSpPr>
          <p:nvPr/>
        </p:nvGrpSpPr>
        <p:grpSpPr>
          <a:xfrm rot="0">
            <a:off x="14064683" y="551755"/>
            <a:ext cx="2382912" cy="2382641"/>
            <a:chOff x="0" y="0"/>
            <a:chExt cx="6350013" cy="6349289"/>
          </a:xfrm>
        </p:grpSpPr>
        <p:sp>
          <p:nvSpPr>
            <p:cNvPr name="Freeform 4" id="4"/>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1105" r="-1105" t="0" b="0"/>
              </a:stretch>
            </a:blipFill>
          </p:spPr>
        </p:sp>
      </p:grpSp>
      <p:grpSp>
        <p:nvGrpSpPr>
          <p:cNvPr name="Group 5" id="5"/>
          <p:cNvGrpSpPr>
            <a:grpSpLocks noChangeAspect="true"/>
          </p:cNvGrpSpPr>
          <p:nvPr/>
        </p:nvGrpSpPr>
        <p:grpSpPr>
          <a:xfrm rot="0">
            <a:off x="15905088" y="0"/>
            <a:ext cx="2382912" cy="2382641"/>
            <a:chOff x="0" y="0"/>
            <a:chExt cx="6350013" cy="6349289"/>
          </a:xfrm>
        </p:grpSpPr>
        <p:sp>
          <p:nvSpPr>
            <p:cNvPr name="Freeform 6" id="6"/>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0" r="0" t="-33823" b="-88423"/>
              </a:stretch>
            </a:blipFill>
          </p:spPr>
        </p:sp>
      </p:grpSp>
      <p:pic>
        <p:nvPicPr>
          <p:cNvPr name="Picture 7" id="7"/>
          <p:cNvPicPr>
            <a:picLocks noChangeAspect="true"/>
          </p:cNvPicPr>
          <p:nvPr/>
        </p:nvPicPr>
        <p:blipFill>
          <a:blip r:embed="rId5"/>
          <a:srcRect l="37634" t="31238" r="17128" b="52224"/>
          <a:stretch>
            <a:fillRect/>
          </a:stretch>
        </p:blipFill>
        <p:spPr>
          <a:xfrm flipH="false" flipV="false" rot="0">
            <a:off x="2900275" y="2934395"/>
            <a:ext cx="11753309" cy="2415534"/>
          </a:xfrm>
          <a:prstGeom prst="rect">
            <a:avLst/>
          </a:prstGeom>
        </p:spPr>
      </p:pic>
      <p:sp>
        <p:nvSpPr>
          <p:cNvPr name="AutoShape 8" id="8"/>
          <p:cNvSpPr/>
          <p:nvPr/>
        </p:nvSpPr>
        <p:spPr>
          <a:xfrm>
            <a:off x="9163050" y="5454705"/>
            <a:ext cx="0" cy="6492240"/>
          </a:xfrm>
          <a:prstGeom prst="line">
            <a:avLst/>
          </a:prstGeom>
          <a:ln cap="flat" w="285750">
            <a:solidFill>
              <a:srgbClr val="F4C3A4"/>
            </a:solidFill>
            <a:prstDash val="lgDash"/>
            <a:headEnd type="none" len="sm" w="sm"/>
            <a:tailEnd type="none" len="sm" w="sm"/>
          </a:ln>
        </p:spPr>
      </p:sp>
      <p:pic>
        <p:nvPicPr>
          <p:cNvPr name="Picture 9" id="9"/>
          <p:cNvPicPr>
            <a:picLocks noChangeAspect="true"/>
          </p:cNvPicPr>
          <p:nvPr/>
        </p:nvPicPr>
        <p:blipFill>
          <a:blip r:embed="rId6"/>
          <a:srcRect l="39504" t="56618" r="19623" b="33857"/>
          <a:stretch>
            <a:fillRect/>
          </a:stretch>
        </p:blipFill>
        <p:spPr>
          <a:xfrm flipH="false" flipV="false" rot="0">
            <a:off x="-369547" y="8085773"/>
            <a:ext cx="9389722" cy="1230104"/>
          </a:xfrm>
          <a:prstGeom prst="rect">
            <a:avLst/>
          </a:prstGeom>
        </p:spPr>
      </p:pic>
      <p:pic>
        <p:nvPicPr>
          <p:cNvPr name="Picture 10" id="10"/>
          <p:cNvPicPr>
            <a:picLocks noChangeAspect="true"/>
          </p:cNvPicPr>
          <p:nvPr/>
        </p:nvPicPr>
        <p:blipFill>
          <a:blip r:embed="rId6"/>
          <a:srcRect l="43715" t="74058" r="23356" b="14428"/>
          <a:stretch>
            <a:fillRect/>
          </a:stretch>
        </p:blipFill>
        <p:spPr>
          <a:xfrm flipH="false" flipV="false" rot="0">
            <a:off x="10034802" y="7673902"/>
            <a:ext cx="8059762" cy="1584398"/>
          </a:xfrm>
          <a:prstGeom prst="rect">
            <a:avLst/>
          </a:prstGeom>
        </p:spPr>
      </p:pic>
      <p:sp>
        <p:nvSpPr>
          <p:cNvPr name="TextBox 11" id="11"/>
          <p:cNvSpPr txBox="true"/>
          <p:nvPr/>
        </p:nvSpPr>
        <p:spPr>
          <a:xfrm rot="0">
            <a:off x="0" y="314325"/>
            <a:ext cx="8681553"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RANGKAIAN</a:t>
            </a:r>
          </a:p>
        </p:txBody>
      </p:sp>
      <p:sp>
        <p:nvSpPr>
          <p:cNvPr name="TextBox 12" id="12"/>
          <p:cNvSpPr txBox="true"/>
          <p:nvPr/>
        </p:nvSpPr>
        <p:spPr>
          <a:xfrm rot="0">
            <a:off x="2261676" y="1505645"/>
            <a:ext cx="11099252"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BD3C18"/>
                </a:solidFill>
                <a:latin typeface="Roca One Black"/>
              </a:rPr>
              <a:t>LOGIKA turunan</a:t>
            </a:r>
          </a:p>
        </p:txBody>
      </p:sp>
      <p:sp>
        <p:nvSpPr>
          <p:cNvPr name="TextBox 13" id="13"/>
          <p:cNvSpPr txBox="true"/>
          <p:nvPr/>
        </p:nvSpPr>
        <p:spPr>
          <a:xfrm rot="0">
            <a:off x="435125" y="5368980"/>
            <a:ext cx="7811302" cy="2179065"/>
          </a:xfrm>
          <a:prstGeom prst="rect">
            <a:avLst/>
          </a:prstGeom>
        </p:spPr>
        <p:txBody>
          <a:bodyPr anchor="t" rtlCol="false" tIns="0" lIns="0" bIns="0" rIns="0">
            <a:spAutoFit/>
          </a:bodyPr>
          <a:lstStyle/>
          <a:p>
            <a:pPr>
              <a:lnSpc>
                <a:spcPts val="4319"/>
              </a:lnSpc>
              <a:spcBef>
                <a:spcPct val="0"/>
              </a:spcBef>
            </a:pPr>
            <a:r>
              <a:rPr lang="en-US" sz="3085">
                <a:solidFill>
                  <a:srgbClr val="000000"/>
                </a:solidFill>
                <a:latin typeface="Arimo"/>
              </a:rPr>
              <a:t>Keempat gerbang di atas merupakan kombinasi dari gerbang-gerbang dasar, misalnya gerbang NOR disusun oleh kombinasi gerbang OR dan gerbang NOT:</a:t>
            </a:r>
          </a:p>
        </p:txBody>
      </p:sp>
      <p:sp>
        <p:nvSpPr>
          <p:cNvPr name="TextBox 14" id="14"/>
          <p:cNvSpPr txBox="true"/>
          <p:nvPr/>
        </p:nvSpPr>
        <p:spPr>
          <a:xfrm rot="0">
            <a:off x="10476698" y="5368980"/>
            <a:ext cx="7811302" cy="2179065"/>
          </a:xfrm>
          <a:prstGeom prst="rect">
            <a:avLst/>
          </a:prstGeom>
        </p:spPr>
        <p:txBody>
          <a:bodyPr anchor="t" rtlCol="false" tIns="0" lIns="0" bIns="0" rIns="0">
            <a:spAutoFit/>
          </a:bodyPr>
          <a:lstStyle/>
          <a:p>
            <a:pPr>
              <a:lnSpc>
                <a:spcPts val="4319"/>
              </a:lnSpc>
              <a:spcBef>
                <a:spcPct val="0"/>
              </a:spcBef>
            </a:pPr>
            <a:r>
              <a:rPr lang="en-US" sz="3085">
                <a:solidFill>
                  <a:srgbClr val="000000"/>
                </a:solidFill>
                <a:latin typeface="Arimo"/>
              </a:rPr>
              <a:t>Selain itu, dengan menggunakan hukum De Morgan, kita juga dapat membuat gerbang logika yang ekivalen dengan gerbang NOR dan NAND di atas: </a:t>
            </a:r>
          </a:p>
        </p:txBody>
      </p:sp>
    </p:spTree>
  </p:cSld>
  <p:clrMapOvr>
    <a:masterClrMapping/>
  </p:clrMapOvr>
  <p:transition spd="fast">
    <p:circl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5764"/>
          <a:stretch>
            <a:fillRect/>
          </a:stretch>
        </p:blipFill>
        <p:spPr>
          <a:xfrm flipH="false" flipV="false" rot="0">
            <a:off x="-552628" y="-259189"/>
            <a:ext cx="19027094" cy="2413881"/>
          </a:xfrm>
          <a:prstGeom prst="rect">
            <a:avLst/>
          </a:prstGeom>
        </p:spPr>
      </p:pic>
      <p:sp>
        <p:nvSpPr>
          <p:cNvPr name="AutoShape 3" id="3"/>
          <p:cNvSpPr/>
          <p:nvPr/>
        </p:nvSpPr>
        <p:spPr>
          <a:xfrm>
            <a:off x="-397548" y="2088017"/>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254673" y="2202317"/>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36376" y="73311"/>
            <a:ext cx="1734708" cy="1919456"/>
          </a:xfrm>
          <a:prstGeom prst="rect">
            <a:avLst/>
          </a:prstGeom>
        </p:spPr>
      </p:pic>
      <p:pic>
        <p:nvPicPr>
          <p:cNvPr name="Picture 6" id="6"/>
          <p:cNvPicPr>
            <a:picLocks noChangeAspect="true"/>
          </p:cNvPicPr>
          <p:nvPr/>
        </p:nvPicPr>
        <p:blipFill>
          <a:blip r:embed="rId5"/>
          <a:srcRect l="48558" t="30412" r="24838" b="50000"/>
          <a:stretch>
            <a:fillRect/>
          </a:stretch>
        </p:blipFill>
        <p:spPr>
          <a:xfrm flipH="false" flipV="false" rot="0">
            <a:off x="405064" y="5143500"/>
            <a:ext cx="14531312" cy="601530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3989811" y="6435620"/>
            <a:ext cx="5596682" cy="4904729"/>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616203">
            <a:off x="12980863" y="5827640"/>
            <a:ext cx="5596682" cy="4904729"/>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616203">
            <a:off x="14142211" y="6588020"/>
            <a:ext cx="5596682" cy="4904729"/>
          </a:xfrm>
          <a:prstGeom prst="rect">
            <a:avLst/>
          </a:prstGeom>
        </p:spPr>
      </p:pic>
      <p:grpSp>
        <p:nvGrpSpPr>
          <p:cNvPr name="Group 10" id="10"/>
          <p:cNvGrpSpPr/>
          <p:nvPr/>
        </p:nvGrpSpPr>
        <p:grpSpPr>
          <a:xfrm rot="0">
            <a:off x="0" y="2297567"/>
            <a:ext cx="16691585" cy="1636242"/>
            <a:chOff x="0" y="0"/>
            <a:chExt cx="4396138" cy="430944"/>
          </a:xfrm>
        </p:grpSpPr>
        <p:sp>
          <p:nvSpPr>
            <p:cNvPr name="Freeform 11" id="11"/>
            <p:cNvSpPr/>
            <p:nvPr/>
          </p:nvSpPr>
          <p:spPr>
            <a:xfrm flipH="false" flipV="false">
              <a:off x="0" y="0"/>
              <a:ext cx="4396138" cy="430944"/>
            </a:xfrm>
            <a:custGeom>
              <a:avLst/>
              <a:gdLst/>
              <a:ahLst/>
              <a:cxnLst/>
              <a:rect r="r" b="b" t="t" l="l"/>
              <a:pathLst>
                <a:path h="430944" w="4396138">
                  <a:moveTo>
                    <a:pt x="0" y="0"/>
                  </a:moveTo>
                  <a:lnTo>
                    <a:pt x="4396138" y="0"/>
                  </a:lnTo>
                  <a:lnTo>
                    <a:pt x="4396138" y="430944"/>
                  </a:lnTo>
                  <a:lnTo>
                    <a:pt x="0" y="430944"/>
                  </a:lnTo>
                  <a:close/>
                </a:path>
              </a:pathLst>
            </a:custGeom>
            <a:solidFill>
              <a:srgbClr val="000000">
                <a:alpha val="0"/>
              </a:srgbClr>
            </a:solidFill>
          </p:spPr>
        </p:sp>
        <p:sp>
          <p:nvSpPr>
            <p:cNvPr name="TextBox 12" id="12"/>
            <p:cNvSpPr txBox="true"/>
            <p:nvPr/>
          </p:nvSpPr>
          <p:spPr>
            <a:xfrm>
              <a:off x="0" y="-85725"/>
              <a:ext cx="812800" cy="898525"/>
            </a:xfrm>
            <a:prstGeom prst="rect">
              <a:avLst/>
            </a:prstGeom>
          </p:spPr>
          <p:txBody>
            <a:bodyPr anchor="ctr" rtlCol="false" tIns="50800" lIns="50800" bIns="50800" rIns="50800"/>
            <a:lstStyle/>
            <a:p>
              <a:pPr algn="just">
                <a:lnSpc>
                  <a:spcPts val="6019"/>
                </a:lnSpc>
              </a:pPr>
              <a:r>
                <a:rPr lang="en-US" sz="4299">
                  <a:solidFill>
                    <a:srgbClr val="000000"/>
                  </a:solidFill>
                  <a:latin typeface="Open Sauce"/>
                </a:rPr>
                <a:t>contoh :</a:t>
              </a:r>
            </a:p>
            <a:p>
              <a:pPr algn="just">
                <a:lnSpc>
                  <a:spcPts val="6019"/>
                </a:lnSpc>
              </a:pPr>
              <a:r>
                <a:rPr lang="en-US" sz="4299">
                  <a:solidFill>
                    <a:srgbClr val="000000"/>
                  </a:solidFill>
                  <a:latin typeface="Open Sauce"/>
                </a:rPr>
                <a:t>Nyatakan fungsi f (x, y, z) = xy + x’y kedalam rangkaian logika.</a:t>
              </a:r>
            </a:p>
          </p:txBody>
        </p:sp>
      </p:grpSp>
      <p:sp>
        <p:nvSpPr>
          <p:cNvPr name="TextBox 13" id="13"/>
          <p:cNvSpPr txBox="true"/>
          <p:nvPr/>
        </p:nvSpPr>
        <p:spPr>
          <a:xfrm rot="0">
            <a:off x="1028700" y="150639"/>
            <a:ext cx="7222293" cy="797113"/>
          </a:xfrm>
          <a:prstGeom prst="rect">
            <a:avLst/>
          </a:prstGeom>
        </p:spPr>
        <p:txBody>
          <a:bodyPr anchor="t" rtlCol="false" tIns="0" lIns="0" bIns="0" rIns="0">
            <a:spAutoFit/>
          </a:bodyPr>
          <a:lstStyle/>
          <a:p>
            <a:pPr algn="r" marL="0" indent="0" lvl="0">
              <a:lnSpc>
                <a:spcPts val="6368"/>
              </a:lnSpc>
              <a:spcBef>
                <a:spcPct val="0"/>
              </a:spcBef>
            </a:pPr>
            <a:r>
              <a:rPr lang="en-US" sz="5306">
                <a:solidFill>
                  <a:srgbClr val="D34A24"/>
                </a:solidFill>
                <a:latin typeface="Roca One Black"/>
              </a:rPr>
              <a:t>RANGKAIAN</a:t>
            </a:r>
          </a:p>
        </p:txBody>
      </p:sp>
      <p:sp>
        <p:nvSpPr>
          <p:cNvPr name="TextBox 14" id="14"/>
          <p:cNvSpPr txBox="true"/>
          <p:nvPr/>
        </p:nvSpPr>
        <p:spPr>
          <a:xfrm rot="0">
            <a:off x="8250993" y="1099612"/>
            <a:ext cx="16543106" cy="1121755"/>
          </a:xfrm>
          <a:prstGeom prst="rect">
            <a:avLst/>
          </a:prstGeom>
        </p:spPr>
        <p:txBody>
          <a:bodyPr anchor="t" rtlCol="false" tIns="0" lIns="0" bIns="0" rIns="0">
            <a:spAutoFit/>
          </a:bodyPr>
          <a:lstStyle/>
          <a:p>
            <a:pPr algn="just" marL="0" indent="0" lvl="0">
              <a:lnSpc>
                <a:spcPts val="8856"/>
              </a:lnSpc>
              <a:spcBef>
                <a:spcPct val="0"/>
              </a:spcBef>
            </a:pPr>
            <a:r>
              <a:rPr lang="en-US" sz="7380">
                <a:solidFill>
                  <a:srgbClr val="3C7F72"/>
                </a:solidFill>
                <a:latin typeface="Roca One"/>
              </a:rPr>
              <a:t>LOGIKA</a:t>
            </a:r>
          </a:p>
        </p:txBody>
      </p:sp>
      <p:sp>
        <p:nvSpPr>
          <p:cNvPr name="TextBox 15" id="15"/>
          <p:cNvSpPr txBox="true"/>
          <p:nvPr/>
        </p:nvSpPr>
        <p:spPr>
          <a:xfrm rot="0">
            <a:off x="-2351772" y="4354601"/>
            <a:ext cx="9170293" cy="700998"/>
          </a:xfrm>
          <a:prstGeom prst="rect">
            <a:avLst/>
          </a:prstGeom>
        </p:spPr>
        <p:txBody>
          <a:bodyPr anchor="t" rtlCol="false" tIns="0" lIns="0" bIns="0" rIns="0">
            <a:spAutoFit/>
          </a:bodyPr>
          <a:lstStyle/>
          <a:p>
            <a:pPr algn="ctr">
              <a:lnSpc>
                <a:spcPts val="5808"/>
              </a:lnSpc>
              <a:spcBef>
                <a:spcPct val="0"/>
              </a:spcBef>
            </a:pPr>
            <a:r>
              <a:rPr lang="en-US" sz="4149">
                <a:solidFill>
                  <a:srgbClr val="000000"/>
                </a:solidFill>
                <a:latin typeface="Fira Code Light"/>
              </a:rPr>
              <a:t>penyelesaian</a:t>
            </a:r>
          </a:p>
        </p:txBody>
      </p:sp>
    </p:spTree>
  </p:cSld>
  <p:clrMapOvr>
    <a:masterClrMapping/>
  </p:clrMapOvr>
  <p:transition spd="fast">
    <p:circl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2733116" y="6349043"/>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1998451" y="7184478"/>
            <a:ext cx="1897400" cy="18049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1838320" y="6145497"/>
            <a:ext cx="1680259" cy="193934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830492" y="6559863"/>
            <a:ext cx="1897400" cy="180497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4516201" y="6187763"/>
            <a:ext cx="1680259" cy="193934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5270659" y="5767720"/>
            <a:ext cx="1897400" cy="180497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5275269" y="6703425"/>
            <a:ext cx="1680259" cy="19393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6130638" y="6775046"/>
            <a:ext cx="1897400" cy="1804976"/>
          </a:xfrm>
          <a:prstGeom prst="rect">
            <a:avLst/>
          </a:prstGeom>
        </p:spPr>
      </p:pic>
      <p:grpSp>
        <p:nvGrpSpPr>
          <p:cNvPr name="Group 10" id="10"/>
          <p:cNvGrpSpPr/>
          <p:nvPr/>
        </p:nvGrpSpPr>
        <p:grpSpPr>
          <a:xfrm rot="0">
            <a:off x="-352738" y="2936771"/>
            <a:ext cx="18942262" cy="4413458"/>
            <a:chOff x="0" y="0"/>
            <a:chExt cx="4988909" cy="1162392"/>
          </a:xfrm>
        </p:grpSpPr>
        <p:sp>
          <p:nvSpPr>
            <p:cNvPr name="Freeform 11" id="11"/>
            <p:cNvSpPr/>
            <p:nvPr/>
          </p:nvSpPr>
          <p:spPr>
            <a:xfrm flipH="false" flipV="false">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7562001" y="8676706"/>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4043" y="9091431"/>
            <a:ext cx="345030" cy="333738"/>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16971" y="3111369"/>
            <a:ext cx="345030" cy="333738"/>
          </a:xfrm>
          <a:prstGeom prst="rect">
            <a:avLst/>
          </a:prstGeom>
        </p:spPr>
      </p:pic>
      <p:sp>
        <p:nvSpPr>
          <p:cNvPr name="TextBox 18" id="18"/>
          <p:cNvSpPr txBox="true"/>
          <p:nvPr/>
        </p:nvSpPr>
        <p:spPr>
          <a:xfrm rot="0">
            <a:off x="-431958" y="663039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19" id="19"/>
          <p:cNvSpPr txBox="true"/>
          <p:nvPr/>
        </p:nvSpPr>
        <p:spPr>
          <a:xfrm rot="0">
            <a:off x="-1010736" y="60998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0" id="20"/>
          <p:cNvSpPr txBox="true"/>
          <p:nvPr/>
        </p:nvSpPr>
        <p:spPr>
          <a:xfrm rot="0">
            <a:off x="-2551345" y="51155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1" id="21"/>
          <p:cNvSpPr txBox="true"/>
          <p:nvPr/>
        </p:nvSpPr>
        <p:spPr>
          <a:xfrm rot="0">
            <a:off x="-3201172" y="430758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2" id="22"/>
          <p:cNvSpPr txBox="true"/>
          <p:nvPr/>
        </p:nvSpPr>
        <p:spPr>
          <a:xfrm rot="0">
            <a:off x="-2280499" y="378055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3" id="23"/>
          <p:cNvSpPr txBox="true"/>
          <p:nvPr/>
        </p:nvSpPr>
        <p:spPr>
          <a:xfrm rot="0">
            <a:off x="-2859278" y="324995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182674" y="2399276"/>
            <a:ext cx="1680259" cy="1939341"/>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1643" y="1522814"/>
            <a:ext cx="1897400" cy="1804976"/>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724740" y="2262564"/>
            <a:ext cx="1680259" cy="1939341"/>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326939" y="1678589"/>
            <a:ext cx="1897400" cy="1804976"/>
          </a:xfrm>
          <a:prstGeom prst="rect">
            <a:avLst/>
          </a:prstGeom>
        </p:spPr>
      </p:pic>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4156643" y="2642198"/>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4111637" y="1720358"/>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5003301" y="2288278"/>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5425201" y="1550599"/>
            <a:ext cx="1897400" cy="1804976"/>
          </a:xfrm>
          <a:prstGeom prst="rect">
            <a:avLst/>
          </a:prstGeom>
        </p:spPr>
      </p:pic>
      <p:sp>
        <p:nvSpPr>
          <p:cNvPr name="TextBox 32" id="32"/>
          <p:cNvSpPr txBox="true"/>
          <p:nvPr/>
        </p:nvSpPr>
        <p:spPr>
          <a:xfrm rot="0">
            <a:off x="539592" y="60398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3" id="33"/>
          <p:cNvSpPr txBox="true"/>
          <p:nvPr/>
        </p:nvSpPr>
        <p:spPr>
          <a:xfrm rot="0">
            <a:off x="-39186" y="55092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4" id="34"/>
          <p:cNvSpPr txBox="true"/>
          <p:nvPr/>
        </p:nvSpPr>
        <p:spPr>
          <a:xfrm rot="0">
            <a:off x="-1579795" y="452504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5" id="35"/>
          <p:cNvSpPr txBox="true"/>
          <p:nvPr/>
        </p:nvSpPr>
        <p:spPr>
          <a:xfrm rot="0">
            <a:off x="-2229622" y="37170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6" id="36"/>
          <p:cNvSpPr txBox="true"/>
          <p:nvPr/>
        </p:nvSpPr>
        <p:spPr>
          <a:xfrm rot="0">
            <a:off x="-1308949" y="31900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7" id="37"/>
          <p:cNvSpPr txBox="true"/>
          <p:nvPr/>
        </p:nvSpPr>
        <p:spPr>
          <a:xfrm rot="0">
            <a:off x="-1887728" y="265943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8" id="38"/>
          <p:cNvSpPr txBox="true"/>
          <p:nvPr/>
        </p:nvSpPr>
        <p:spPr>
          <a:xfrm rot="0">
            <a:off x="17185615" y="657560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9" id="39"/>
          <p:cNvSpPr txBox="true"/>
          <p:nvPr/>
        </p:nvSpPr>
        <p:spPr>
          <a:xfrm rot="0">
            <a:off x="16606836" y="60450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0" id="40"/>
          <p:cNvSpPr txBox="true"/>
          <p:nvPr/>
        </p:nvSpPr>
        <p:spPr>
          <a:xfrm rot="0">
            <a:off x="15066227" y="50607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1" id="41"/>
          <p:cNvSpPr txBox="true"/>
          <p:nvPr/>
        </p:nvSpPr>
        <p:spPr>
          <a:xfrm rot="0">
            <a:off x="14416400" y="425279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2" id="42"/>
          <p:cNvSpPr txBox="true"/>
          <p:nvPr/>
        </p:nvSpPr>
        <p:spPr>
          <a:xfrm rot="0">
            <a:off x="15337073" y="372575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3" id="43"/>
          <p:cNvSpPr txBox="true"/>
          <p:nvPr/>
        </p:nvSpPr>
        <p:spPr>
          <a:xfrm rot="0">
            <a:off x="14758295" y="3195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4" id="44"/>
          <p:cNvSpPr txBox="true"/>
          <p:nvPr/>
        </p:nvSpPr>
        <p:spPr>
          <a:xfrm rot="0">
            <a:off x="17947879" y="719950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5" id="45"/>
          <p:cNvSpPr txBox="true"/>
          <p:nvPr/>
        </p:nvSpPr>
        <p:spPr>
          <a:xfrm rot="0">
            <a:off x="17369101" y="666890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6" id="46"/>
          <p:cNvSpPr txBox="true"/>
          <p:nvPr/>
        </p:nvSpPr>
        <p:spPr>
          <a:xfrm rot="0">
            <a:off x="15828492" y="568467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7" id="47"/>
          <p:cNvSpPr txBox="true"/>
          <p:nvPr/>
        </p:nvSpPr>
        <p:spPr>
          <a:xfrm rot="0">
            <a:off x="15178665" y="487669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8" id="48"/>
          <p:cNvSpPr txBox="true"/>
          <p:nvPr/>
        </p:nvSpPr>
        <p:spPr>
          <a:xfrm rot="0">
            <a:off x="16099337" y="43496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9" id="49"/>
          <p:cNvSpPr txBox="true"/>
          <p:nvPr/>
        </p:nvSpPr>
        <p:spPr>
          <a:xfrm rot="0">
            <a:off x="15520559" y="381906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0" id="50"/>
          <p:cNvSpPr txBox="true"/>
          <p:nvPr/>
        </p:nvSpPr>
        <p:spPr>
          <a:xfrm rot="0">
            <a:off x="3119154" y="3842866"/>
            <a:ext cx="10468836" cy="1428750"/>
          </a:xfrm>
          <a:prstGeom prst="rect">
            <a:avLst/>
          </a:prstGeom>
        </p:spPr>
        <p:txBody>
          <a:bodyPr anchor="t" rtlCol="false" tIns="0" lIns="0" bIns="0" rIns="0">
            <a:spAutoFit/>
          </a:bodyPr>
          <a:lstStyle/>
          <a:p>
            <a:pPr marL="0" indent="0" lvl="0">
              <a:lnSpc>
                <a:spcPts val="11279"/>
              </a:lnSpc>
              <a:spcBef>
                <a:spcPct val="0"/>
              </a:spcBef>
            </a:pPr>
            <a:r>
              <a:rPr lang="en-US" sz="9399">
                <a:solidFill>
                  <a:srgbClr val="FFFFFF"/>
                </a:solidFill>
                <a:latin typeface="Roca One Black"/>
              </a:rPr>
              <a:t>Penyerdehanaan </a:t>
            </a:r>
          </a:p>
        </p:txBody>
      </p:sp>
      <p:sp>
        <p:nvSpPr>
          <p:cNvPr name="TextBox 51" id="51"/>
          <p:cNvSpPr txBox="true"/>
          <p:nvPr/>
        </p:nvSpPr>
        <p:spPr>
          <a:xfrm rot="0">
            <a:off x="6371259" y="5015384"/>
            <a:ext cx="8797587"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FFCB2F"/>
                </a:solidFill>
                <a:latin typeface="Roca One"/>
              </a:rPr>
              <a:t>Fungsi Boolean</a:t>
            </a:r>
          </a:p>
        </p:txBody>
      </p:sp>
      <p:pic>
        <p:nvPicPr>
          <p:cNvPr name="Picture 52" id="5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88989" y="3967382"/>
            <a:ext cx="829746" cy="829746"/>
          </a:xfrm>
          <a:prstGeom prst="rect">
            <a:avLst/>
          </a:prstGeom>
        </p:spPr>
      </p:pic>
      <p:pic>
        <p:nvPicPr>
          <p:cNvPr name="Picture 53" id="5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148687" y="5015384"/>
            <a:ext cx="829746" cy="829746"/>
          </a:xfrm>
          <a:prstGeom prst="rect">
            <a:avLst/>
          </a:prstGeom>
        </p:spPr>
      </p:pic>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57507"/>
          <a:stretch>
            <a:fillRect/>
          </a:stretch>
        </p:blipFill>
        <p:spPr>
          <a:xfrm flipH="false" flipV="false" rot="0">
            <a:off x="-227075" y="6569350"/>
            <a:ext cx="19027094" cy="4730366"/>
          </a:xfrm>
          <a:prstGeom prst="rect">
            <a:avLst/>
          </a:prstGeom>
        </p:spPr>
      </p:pic>
      <p:grpSp>
        <p:nvGrpSpPr>
          <p:cNvPr name="Group 3" id="3"/>
          <p:cNvGrpSpPr/>
          <p:nvPr/>
        </p:nvGrpSpPr>
        <p:grpSpPr>
          <a:xfrm rot="0">
            <a:off x="2294428" y="4496714"/>
            <a:ext cx="3123235" cy="3784754"/>
            <a:chOff x="0" y="0"/>
            <a:chExt cx="1127634" cy="1366473"/>
          </a:xfrm>
        </p:grpSpPr>
        <p:sp>
          <p:nvSpPr>
            <p:cNvPr name="Freeform 4" id="4"/>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3C00F8"/>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6" id="6"/>
          <p:cNvPicPr>
            <a:picLocks noChangeAspect="true"/>
          </p:cNvPicPr>
          <p:nvPr/>
        </p:nvPicPr>
        <p:blipFill>
          <a:blip r:embed="rId3"/>
          <a:srcRect l="0" t="15219" r="0" b="15219"/>
          <a:stretch>
            <a:fillRect/>
          </a:stretch>
        </p:blipFill>
        <p:spPr>
          <a:xfrm flipH="false" flipV="false" rot="0">
            <a:off x="2389264" y="4657633"/>
            <a:ext cx="2843370" cy="3517921"/>
          </a:xfrm>
          <a:prstGeom prst="rect">
            <a:avLst/>
          </a:prstGeom>
        </p:spPr>
      </p:pic>
      <p:grpSp>
        <p:nvGrpSpPr>
          <p:cNvPr name="Group 7" id="7"/>
          <p:cNvGrpSpPr/>
          <p:nvPr/>
        </p:nvGrpSpPr>
        <p:grpSpPr>
          <a:xfrm rot="0">
            <a:off x="4473883" y="4154296"/>
            <a:ext cx="1127390" cy="1127390"/>
            <a:chOff x="0" y="0"/>
            <a:chExt cx="812800" cy="812800"/>
          </a:xfrm>
        </p:grpSpPr>
        <p:sp>
          <p:nvSpPr>
            <p:cNvPr name="Freeform 8" id="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a:ln w="200025">
              <a:solidFill>
                <a:srgbClr val="3C00F8"/>
              </a:solidFill>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78259" y="8612068"/>
            <a:ext cx="790216" cy="807842"/>
          </a:xfrm>
          <a:prstGeom prst="rect">
            <a:avLst/>
          </a:prstGeom>
        </p:spPr>
      </p:pic>
      <p:grpSp>
        <p:nvGrpSpPr>
          <p:cNvPr name="Group 11" id="11"/>
          <p:cNvGrpSpPr/>
          <p:nvPr/>
        </p:nvGrpSpPr>
        <p:grpSpPr>
          <a:xfrm rot="0">
            <a:off x="16677204" y="8338899"/>
            <a:ext cx="1163187" cy="1163187"/>
            <a:chOff x="0" y="0"/>
            <a:chExt cx="812800" cy="812800"/>
          </a:xfrm>
        </p:grpSpPr>
        <p:sp>
          <p:nvSpPr>
            <p:cNvPr name="Freeform 12" id="1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661258" y="7282157"/>
            <a:ext cx="703545" cy="719238"/>
          </a:xfrm>
          <a:prstGeom prst="rect">
            <a:avLst/>
          </a:prstGeom>
        </p:spPr>
      </p:pic>
      <p:grpSp>
        <p:nvGrpSpPr>
          <p:cNvPr name="Group 15" id="15"/>
          <p:cNvGrpSpPr/>
          <p:nvPr/>
        </p:nvGrpSpPr>
        <p:grpSpPr>
          <a:xfrm rot="0">
            <a:off x="5661258" y="3126299"/>
            <a:ext cx="3134075" cy="3797890"/>
            <a:chOff x="0" y="0"/>
            <a:chExt cx="1127634" cy="1366473"/>
          </a:xfrm>
        </p:grpSpPr>
        <p:sp>
          <p:nvSpPr>
            <p:cNvPr name="Freeform 16" id="16"/>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FF1EF6"/>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18" id="18"/>
          <p:cNvPicPr>
            <a:picLocks noChangeAspect="true"/>
          </p:cNvPicPr>
          <p:nvPr/>
        </p:nvPicPr>
        <p:blipFill>
          <a:blip r:embed="rId8"/>
          <a:srcRect l="11530" t="27255" r="3952" b="25689"/>
          <a:stretch>
            <a:fillRect/>
          </a:stretch>
        </p:blipFill>
        <p:spPr>
          <a:xfrm flipH="false" flipV="false" rot="0">
            <a:off x="5806611" y="3274966"/>
            <a:ext cx="2843370" cy="3517921"/>
          </a:xfrm>
          <a:prstGeom prst="rect">
            <a:avLst/>
          </a:prstGeom>
        </p:spPr>
      </p:pic>
      <p:grpSp>
        <p:nvGrpSpPr>
          <p:cNvPr name="Group 19" id="19"/>
          <p:cNvGrpSpPr/>
          <p:nvPr/>
        </p:nvGrpSpPr>
        <p:grpSpPr>
          <a:xfrm rot="0">
            <a:off x="7790143" y="2782693"/>
            <a:ext cx="1436790" cy="1436790"/>
            <a:chOff x="0" y="0"/>
            <a:chExt cx="812800" cy="812800"/>
          </a:xfrm>
        </p:grpSpPr>
        <p:sp>
          <p:nvSpPr>
            <p:cNvPr name="Freeform 20" id="2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a:ln w="200025">
              <a:solidFill>
                <a:srgbClr val="A310DF"/>
              </a:solidFill>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22" id="22"/>
          <p:cNvGrpSpPr/>
          <p:nvPr/>
        </p:nvGrpSpPr>
        <p:grpSpPr>
          <a:xfrm rot="0">
            <a:off x="8976308" y="4541903"/>
            <a:ext cx="3123235" cy="3784754"/>
            <a:chOff x="0" y="0"/>
            <a:chExt cx="1127634" cy="1366473"/>
          </a:xfrm>
        </p:grpSpPr>
        <p:sp>
          <p:nvSpPr>
            <p:cNvPr name="Freeform 23" id="23"/>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1B24FF"/>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25" id="25"/>
          <p:cNvPicPr>
            <a:picLocks noChangeAspect="true"/>
          </p:cNvPicPr>
          <p:nvPr/>
        </p:nvPicPr>
        <p:blipFill>
          <a:blip r:embed="rId9"/>
          <a:srcRect l="0" t="5926" r="0" b="5926"/>
          <a:stretch>
            <a:fillRect/>
          </a:stretch>
        </p:blipFill>
        <p:spPr>
          <a:xfrm flipH="false" flipV="false" rot="0">
            <a:off x="9171740" y="4657633"/>
            <a:ext cx="2732371" cy="3537504"/>
          </a:xfrm>
          <a:prstGeom prst="rect">
            <a:avLst/>
          </a:prstGeom>
        </p:spPr>
      </p:pic>
      <p:grpSp>
        <p:nvGrpSpPr>
          <p:cNvPr name="Group 26" id="26"/>
          <p:cNvGrpSpPr/>
          <p:nvPr/>
        </p:nvGrpSpPr>
        <p:grpSpPr>
          <a:xfrm rot="0">
            <a:off x="11155763" y="4199485"/>
            <a:ext cx="1127390" cy="1127390"/>
            <a:chOff x="0" y="0"/>
            <a:chExt cx="812800" cy="812800"/>
          </a:xfrm>
        </p:grpSpPr>
        <p:sp>
          <p:nvSpPr>
            <p:cNvPr name="Freeform 27" id="2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1B24FF"/>
              </a:solidFill>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29" id="29"/>
          <p:cNvGrpSpPr/>
          <p:nvPr/>
        </p:nvGrpSpPr>
        <p:grpSpPr>
          <a:xfrm rot="0">
            <a:off x="12530122" y="3126299"/>
            <a:ext cx="3134075" cy="3797890"/>
            <a:chOff x="0" y="0"/>
            <a:chExt cx="1127634" cy="1366473"/>
          </a:xfrm>
        </p:grpSpPr>
        <p:sp>
          <p:nvSpPr>
            <p:cNvPr name="Freeform 30" id="30"/>
            <p:cNvSpPr/>
            <p:nvPr/>
          </p:nvSpPr>
          <p:spPr>
            <a:xfrm flipH="false" flipV="false">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A310DF"/>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32" id="32"/>
          <p:cNvPicPr>
            <a:picLocks noChangeAspect="true"/>
          </p:cNvPicPr>
          <p:nvPr/>
        </p:nvPicPr>
        <p:blipFill>
          <a:blip r:embed="rId10"/>
          <a:srcRect l="24708" t="0" r="31721" b="0"/>
          <a:stretch>
            <a:fillRect/>
          </a:stretch>
        </p:blipFill>
        <p:spPr>
          <a:xfrm flipH="false" flipV="false" rot="0">
            <a:off x="12807028" y="3370326"/>
            <a:ext cx="2577199" cy="3327200"/>
          </a:xfrm>
          <a:prstGeom prst="rect">
            <a:avLst/>
          </a:prstGeom>
        </p:spPr>
      </p:pic>
      <p:grpSp>
        <p:nvGrpSpPr>
          <p:cNvPr name="Group 33" id="33"/>
          <p:cNvGrpSpPr/>
          <p:nvPr/>
        </p:nvGrpSpPr>
        <p:grpSpPr>
          <a:xfrm rot="0">
            <a:off x="14659006" y="2782693"/>
            <a:ext cx="1436790" cy="1436790"/>
            <a:chOff x="0" y="0"/>
            <a:chExt cx="812800" cy="812800"/>
          </a:xfrm>
        </p:grpSpPr>
        <p:sp>
          <p:nvSpPr>
            <p:cNvPr name="Freeform 34" id="3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30F"/>
            </a:solidFill>
            <a:ln w="200025">
              <a:solidFill>
                <a:srgbClr val="A310DF"/>
              </a:solidFill>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pic>
        <p:nvPicPr>
          <p:cNvPr name="Picture 36" id="3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40303" y="7255935"/>
            <a:ext cx="792959" cy="810646"/>
          </a:xfrm>
          <a:prstGeom prst="rect">
            <a:avLst/>
          </a:prstGeom>
        </p:spPr>
      </p:pic>
      <p:pic>
        <p:nvPicPr>
          <p:cNvPr name="Picture 37" id="3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934699" y="8742734"/>
            <a:ext cx="703545" cy="719238"/>
          </a:xfrm>
          <a:prstGeom prst="rect">
            <a:avLst/>
          </a:prstGeom>
        </p:spPr>
      </p:pic>
      <p:pic>
        <p:nvPicPr>
          <p:cNvPr name="Picture 38" id="3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4850540" y="4443668"/>
            <a:ext cx="374078" cy="548647"/>
          </a:xfrm>
          <a:prstGeom prst="rect">
            <a:avLst/>
          </a:prstGeom>
        </p:spPr>
      </p:pic>
      <p:pic>
        <p:nvPicPr>
          <p:cNvPr name="Picture 39" id="3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8213923" y="3126299"/>
            <a:ext cx="581410" cy="763187"/>
          </a:xfrm>
          <a:prstGeom prst="rect">
            <a:avLst/>
          </a:prstGeom>
        </p:spPr>
      </p:pic>
      <p:pic>
        <p:nvPicPr>
          <p:cNvPr name="Picture 40" id="40"/>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5104259" y="3141996"/>
            <a:ext cx="559938" cy="747490"/>
          </a:xfrm>
          <a:prstGeom prst="rect">
            <a:avLst/>
          </a:prstGeom>
        </p:spPr>
      </p:pic>
      <p:pic>
        <p:nvPicPr>
          <p:cNvPr name="Picture 41" id="41"/>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1486160" y="4496714"/>
            <a:ext cx="491305" cy="537212"/>
          </a:xfrm>
          <a:prstGeom prst="rect">
            <a:avLst/>
          </a:prstGeom>
        </p:spPr>
      </p:pic>
      <p:sp>
        <p:nvSpPr>
          <p:cNvPr name="TextBox 42" id="42"/>
          <p:cNvSpPr txBox="true"/>
          <p:nvPr/>
        </p:nvSpPr>
        <p:spPr>
          <a:xfrm rot="0">
            <a:off x="742654" y="918325"/>
            <a:ext cx="7568284"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3C7F72"/>
                </a:solidFill>
                <a:latin typeface="Roca One Black"/>
              </a:rPr>
              <a:t>Anggota</a:t>
            </a:r>
          </a:p>
        </p:txBody>
      </p:sp>
      <p:sp>
        <p:nvSpPr>
          <p:cNvPr name="TextBox 43" id="43"/>
          <p:cNvSpPr txBox="true"/>
          <p:nvPr/>
        </p:nvSpPr>
        <p:spPr>
          <a:xfrm rot="0">
            <a:off x="8691938" y="918325"/>
            <a:ext cx="8281316"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D34A24"/>
                </a:solidFill>
                <a:latin typeface="Roca One"/>
              </a:rPr>
              <a:t>Kelompok</a:t>
            </a:r>
          </a:p>
        </p:txBody>
      </p:sp>
      <p:sp>
        <p:nvSpPr>
          <p:cNvPr name="TextBox 44" id="44"/>
          <p:cNvSpPr txBox="true"/>
          <p:nvPr/>
        </p:nvSpPr>
        <p:spPr>
          <a:xfrm rot="0">
            <a:off x="3204163" y="8723684"/>
            <a:ext cx="3160640" cy="319359"/>
          </a:xfrm>
          <a:prstGeom prst="rect">
            <a:avLst/>
          </a:prstGeom>
        </p:spPr>
        <p:txBody>
          <a:bodyPr anchor="t" rtlCol="false" tIns="0" lIns="0" bIns="0" rIns="0">
            <a:spAutoFit/>
          </a:bodyPr>
          <a:lstStyle/>
          <a:p>
            <a:pPr algn="just" marL="0" indent="0" lvl="0">
              <a:lnSpc>
                <a:spcPts val="2583"/>
              </a:lnSpc>
              <a:spcBef>
                <a:spcPct val="0"/>
              </a:spcBef>
            </a:pPr>
            <a:r>
              <a:rPr lang="en-US" sz="1987">
                <a:solidFill>
                  <a:srgbClr val="000000"/>
                </a:solidFill>
                <a:latin typeface="Open Sauce Bold"/>
              </a:rPr>
              <a:t>Aisyah Lailia S. </a:t>
            </a:r>
          </a:p>
        </p:txBody>
      </p:sp>
      <p:sp>
        <p:nvSpPr>
          <p:cNvPr name="TextBox 45" id="45"/>
          <p:cNvSpPr txBox="true"/>
          <p:nvPr/>
        </p:nvSpPr>
        <p:spPr>
          <a:xfrm rot="0">
            <a:off x="3204163" y="9052467"/>
            <a:ext cx="3160640" cy="335885"/>
          </a:xfrm>
          <a:prstGeom prst="rect">
            <a:avLst/>
          </a:prstGeom>
        </p:spPr>
        <p:txBody>
          <a:bodyPr anchor="t" rtlCol="false" tIns="0" lIns="0" bIns="0" rIns="0">
            <a:spAutoFit/>
          </a:bodyPr>
          <a:lstStyle/>
          <a:p>
            <a:pPr algn="just" marL="0" indent="0" lvl="0">
              <a:lnSpc>
                <a:spcPts val="2781"/>
              </a:lnSpc>
              <a:spcBef>
                <a:spcPct val="0"/>
              </a:spcBef>
            </a:pPr>
            <a:r>
              <a:rPr lang="en-US" sz="1987">
                <a:solidFill>
                  <a:srgbClr val="000000"/>
                </a:solidFill>
                <a:latin typeface="Open Sauce"/>
              </a:rPr>
              <a:t>22051204069 </a:t>
            </a:r>
          </a:p>
        </p:txBody>
      </p:sp>
      <p:sp>
        <p:nvSpPr>
          <p:cNvPr name="TextBox 46" id="46"/>
          <p:cNvSpPr txBox="true"/>
          <p:nvPr/>
        </p:nvSpPr>
        <p:spPr>
          <a:xfrm rot="0">
            <a:off x="13233985" y="7334486"/>
            <a:ext cx="3273123" cy="320401"/>
          </a:xfrm>
          <a:prstGeom prst="rect">
            <a:avLst/>
          </a:prstGeom>
        </p:spPr>
        <p:txBody>
          <a:bodyPr anchor="t" rtlCol="false" tIns="0" lIns="0" bIns="0" rIns="0">
            <a:spAutoFit/>
          </a:bodyPr>
          <a:lstStyle/>
          <a:p>
            <a:pPr algn="just" marL="0" indent="0" lvl="0">
              <a:lnSpc>
                <a:spcPts val="2592"/>
              </a:lnSpc>
              <a:spcBef>
                <a:spcPct val="0"/>
              </a:spcBef>
            </a:pPr>
            <a:r>
              <a:rPr lang="en-US" sz="1993">
                <a:solidFill>
                  <a:srgbClr val="000000"/>
                </a:solidFill>
                <a:latin typeface="Open Sauce Bold"/>
              </a:rPr>
              <a:t>Angelita Firdaus</a:t>
            </a:r>
          </a:p>
        </p:txBody>
      </p:sp>
      <p:sp>
        <p:nvSpPr>
          <p:cNvPr name="TextBox 47" id="47"/>
          <p:cNvSpPr txBox="true"/>
          <p:nvPr/>
        </p:nvSpPr>
        <p:spPr>
          <a:xfrm rot="0">
            <a:off x="13233985" y="7664476"/>
            <a:ext cx="3273123" cy="336918"/>
          </a:xfrm>
          <a:prstGeom prst="rect">
            <a:avLst/>
          </a:prstGeom>
        </p:spPr>
        <p:txBody>
          <a:bodyPr anchor="t" rtlCol="false" tIns="0" lIns="0" bIns="0" rIns="0">
            <a:spAutoFit/>
          </a:bodyPr>
          <a:lstStyle/>
          <a:p>
            <a:pPr algn="just" marL="0" indent="0" lvl="0">
              <a:lnSpc>
                <a:spcPts val="2791"/>
              </a:lnSpc>
              <a:spcBef>
                <a:spcPct val="0"/>
              </a:spcBef>
            </a:pPr>
            <a:r>
              <a:rPr lang="en-US" sz="1993">
                <a:solidFill>
                  <a:srgbClr val="000000"/>
                </a:solidFill>
                <a:latin typeface="Open Sauce"/>
              </a:rPr>
              <a:t>22051204082</a:t>
            </a:r>
          </a:p>
        </p:txBody>
      </p:sp>
      <p:sp>
        <p:nvSpPr>
          <p:cNvPr name="TextBox 48" id="48"/>
          <p:cNvSpPr txBox="true"/>
          <p:nvPr/>
        </p:nvSpPr>
        <p:spPr>
          <a:xfrm rot="0">
            <a:off x="6590681" y="7359597"/>
            <a:ext cx="2101258" cy="320401"/>
          </a:xfrm>
          <a:prstGeom prst="rect">
            <a:avLst/>
          </a:prstGeom>
        </p:spPr>
        <p:txBody>
          <a:bodyPr anchor="t" rtlCol="false" tIns="0" lIns="0" bIns="0" rIns="0">
            <a:spAutoFit/>
          </a:bodyPr>
          <a:lstStyle/>
          <a:p>
            <a:pPr algn="just" marL="0" indent="0" lvl="0">
              <a:lnSpc>
                <a:spcPts val="2592"/>
              </a:lnSpc>
              <a:spcBef>
                <a:spcPct val="0"/>
              </a:spcBef>
            </a:pPr>
            <a:r>
              <a:rPr lang="en-US" sz="1993">
                <a:solidFill>
                  <a:srgbClr val="000000"/>
                </a:solidFill>
                <a:latin typeface="Open Sauce Bold"/>
              </a:rPr>
              <a:t>M. Raasikh F.</a:t>
            </a:r>
          </a:p>
        </p:txBody>
      </p:sp>
      <p:sp>
        <p:nvSpPr>
          <p:cNvPr name="TextBox 49" id="49"/>
          <p:cNvSpPr txBox="true"/>
          <p:nvPr/>
        </p:nvSpPr>
        <p:spPr>
          <a:xfrm rot="0">
            <a:off x="6590681" y="7689587"/>
            <a:ext cx="3273123" cy="336918"/>
          </a:xfrm>
          <a:prstGeom prst="rect">
            <a:avLst/>
          </a:prstGeom>
        </p:spPr>
        <p:txBody>
          <a:bodyPr anchor="t" rtlCol="false" tIns="0" lIns="0" bIns="0" rIns="0">
            <a:spAutoFit/>
          </a:bodyPr>
          <a:lstStyle/>
          <a:p>
            <a:pPr algn="just" marL="0" indent="0" lvl="0">
              <a:lnSpc>
                <a:spcPts val="2791"/>
              </a:lnSpc>
              <a:spcBef>
                <a:spcPct val="0"/>
              </a:spcBef>
            </a:pPr>
            <a:r>
              <a:rPr lang="en-US" sz="1993">
                <a:solidFill>
                  <a:srgbClr val="000000"/>
                </a:solidFill>
                <a:latin typeface="Open Sauce"/>
              </a:rPr>
              <a:t>22051204076</a:t>
            </a:r>
          </a:p>
        </p:txBody>
      </p:sp>
      <p:sp>
        <p:nvSpPr>
          <p:cNvPr name="TextBox 50" id="50"/>
          <p:cNvSpPr txBox="true"/>
          <p:nvPr/>
        </p:nvSpPr>
        <p:spPr>
          <a:xfrm rot="0">
            <a:off x="9849599" y="8764807"/>
            <a:ext cx="3342809" cy="320401"/>
          </a:xfrm>
          <a:prstGeom prst="rect">
            <a:avLst/>
          </a:prstGeom>
        </p:spPr>
        <p:txBody>
          <a:bodyPr anchor="t" rtlCol="false" tIns="0" lIns="0" bIns="0" rIns="0">
            <a:spAutoFit/>
          </a:bodyPr>
          <a:lstStyle/>
          <a:p>
            <a:pPr algn="just" marL="0" indent="0" lvl="0">
              <a:lnSpc>
                <a:spcPts val="2592"/>
              </a:lnSpc>
              <a:spcBef>
                <a:spcPct val="0"/>
              </a:spcBef>
            </a:pPr>
            <a:r>
              <a:rPr lang="en-US" sz="1993">
                <a:solidFill>
                  <a:srgbClr val="000000"/>
                </a:solidFill>
                <a:latin typeface="Open Sauce Bold"/>
              </a:rPr>
              <a:t>Yunus Dhanzky Handitra</a:t>
            </a:r>
          </a:p>
        </p:txBody>
      </p:sp>
      <p:sp>
        <p:nvSpPr>
          <p:cNvPr name="TextBox 51" id="51"/>
          <p:cNvSpPr txBox="true"/>
          <p:nvPr/>
        </p:nvSpPr>
        <p:spPr>
          <a:xfrm rot="0">
            <a:off x="9849599" y="9094733"/>
            <a:ext cx="3273123" cy="336918"/>
          </a:xfrm>
          <a:prstGeom prst="rect">
            <a:avLst/>
          </a:prstGeom>
        </p:spPr>
        <p:txBody>
          <a:bodyPr anchor="t" rtlCol="false" tIns="0" lIns="0" bIns="0" rIns="0">
            <a:spAutoFit/>
          </a:bodyPr>
          <a:lstStyle/>
          <a:p>
            <a:pPr algn="just" marL="0" indent="0" lvl="0">
              <a:lnSpc>
                <a:spcPts val="2791"/>
              </a:lnSpc>
              <a:spcBef>
                <a:spcPct val="0"/>
              </a:spcBef>
            </a:pPr>
            <a:r>
              <a:rPr lang="en-US" sz="1993">
                <a:solidFill>
                  <a:srgbClr val="000000"/>
                </a:solidFill>
                <a:latin typeface="Open Sauce"/>
              </a:rPr>
              <a:t>22051204081</a:t>
            </a:r>
          </a:p>
        </p:txBody>
      </p:sp>
    </p:spTree>
  </p:cSld>
  <p:clrMapOvr>
    <a:masterClrMapping/>
  </p:clrMapOvr>
  <p:transition spd="fast">
    <p:circl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028700" y="5544742"/>
            <a:ext cx="7927803" cy="3912085"/>
            <a:chOff x="0" y="0"/>
            <a:chExt cx="2087981" cy="1030343"/>
          </a:xfrm>
        </p:grpSpPr>
        <p:sp>
          <p:nvSpPr>
            <p:cNvPr name="Freeform 3" id="3"/>
            <p:cNvSpPr/>
            <p:nvPr/>
          </p:nvSpPr>
          <p:spPr>
            <a:xfrm flipH="false" flipV="false">
              <a:off x="0" y="0"/>
              <a:ext cx="2087981" cy="1030343"/>
            </a:xfrm>
            <a:custGeom>
              <a:avLst/>
              <a:gdLst/>
              <a:ahLst/>
              <a:cxnLst/>
              <a:rect r="r" b="b" t="t" l="l"/>
              <a:pathLst>
                <a:path h="1030343" w="2087981">
                  <a:moveTo>
                    <a:pt x="49804" y="0"/>
                  </a:moveTo>
                  <a:lnTo>
                    <a:pt x="2038177" y="0"/>
                  </a:lnTo>
                  <a:cubicBezTo>
                    <a:pt x="2051386" y="0"/>
                    <a:pt x="2064053" y="5247"/>
                    <a:pt x="2073394" y="14587"/>
                  </a:cubicBezTo>
                  <a:cubicBezTo>
                    <a:pt x="2082734" y="23927"/>
                    <a:pt x="2087981" y="36595"/>
                    <a:pt x="2087981" y="49804"/>
                  </a:cubicBezTo>
                  <a:lnTo>
                    <a:pt x="2087981" y="980539"/>
                  </a:lnTo>
                  <a:cubicBezTo>
                    <a:pt x="2087981" y="993748"/>
                    <a:pt x="2082734" y="1006416"/>
                    <a:pt x="2073394" y="1015756"/>
                  </a:cubicBezTo>
                  <a:cubicBezTo>
                    <a:pt x="2064053" y="1025096"/>
                    <a:pt x="2051386" y="1030343"/>
                    <a:pt x="2038177" y="1030343"/>
                  </a:cubicBezTo>
                  <a:lnTo>
                    <a:pt x="49804" y="1030343"/>
                  </a:lnTo>
                  <a:cubicBezTo>
                    <a:pt x="36595" y="1030343"/>
                    <a:pt x="23927" y="1025096"/>
                    <a:pt x="14587" y="1015756"/>
                  </a:cubicBezTo>
                  <a:cubicBezTo>
                    <a:pt x="5247" y="1006416"/>
                    <a:pt x="0" y="993748"/>
                    <a:pt x="0" y="980539"/>
                  </a:cubicBezTo>
                  <a:lnTo>
                    <a:pt x="0" y="49804"/>
                  </a:lnTo>
                  <a:cubicBezTo>
                    <a:pt x="0" y="36595"/>
                    <a:pt x="5247" y="23927"/>
                    <a:pt x="14587" y="14587"/>
                  </a:cubicBezTo>
                  <a:cubicBezTo>
                    <a:pt x="23927" y="5247"/>
                    <a:pt x="36595" y="0"/>
                    <a:pt x="49804" y="0"/>
                  </a:cubicBezTo>
                  <a:close/>
                </a:path>
              </a:pathLst>
            </a:custGeom>
            <a:solidFill>
              <a:srgbClr val="FFFFFF"/>
            </a:solidFill>
            <a:ln w="133350">
              <a:solidFill>
                <a:srgbClr val="D34A24"/>
              </a:solidFill>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9312447" y="5544742"/>
            <a:ext cx="7946853" cy="3912085"/>
            <a:chOff x="0" y="0"/>
            <a:chExt cx="2092998" cy="1030343"/>
          </a:xfrm>
        </p:grpSpPr>
        <p:sp>
          <p:nvSpPr>
            <p:cNvPr name="Freeform 6" id="6"/>
            <p:cNvSpPr/>
            <p:nvPr/>
          </p:nvSpPr>
          <p:spPr>
            <a:xfrm flipH="false" flipV="false">
              <a:off x="0" y="0"/>
              <a:ext cx="2092998" cy="1030343"/>
            </a:xfrm>
            <a:custGeom>
              <a:avLst/>
              <a:gdLst/>
              <a:ahLst/>
              <a:cxnLst/>
              <a:rect r="r" b="b" t="t" l="l"/>
              <a:pathLst>
                <a:path h="1030343" w="2092998">
                  <a:moveTo>
                    <a:pt x="49685" y="0"/>
                  </a:moveTo>
                  <a:lnTo>
                    <a:pt x="2043313" y="0"/>
                  </a:lnTo>
                  <a:cubicBezTo>
                    <a:pt x="2070754" y="0"/>
                    <a:pt x="2092998" y="22245"/>
                    <a:pt x="2092998" y="49685"/>
                  </a:cubicBezTo>
                  <a:lnTo>
                    <a:pt x="2092998" y="980659"/>
                  </a:lnTo>
                  <a:cubicBezTo>
                    <a:pt x="2092998" y="993836"/>
                    <a:pt x="2087764" y="1006473"/>
                    <a:pt x="2078446" y="1015791"/>
                  </a:cubicBezTo>
                  <a:cubicBezTo>
                    <a:pt x="2069128" y="1025109"/>
                    <a:pt x="2056491" y="1030343"/>
                    <a:pt x="2043313" y="1030343"/>
                  </a:cubicBezTo>
                  <a:lnTo>
                    <a:pt x="49685" y="1030343"/>
                  </a:lnTo>
                  <a:cubicBezTo>
                    <a:pt x="36508" y="1030343"/>
                    <a:pt x="23870" y="1025109"/>
                    <a:pt x="14552" y="1015791"/>
                  </a:cubicBezTo>
                  <a:cubicBezTo>
                    <a:pt x="5235" y="1006473"/>
                    <a:pt x="0" y="993836"/>
                    <a:pt x="0" y="980659"/>
                  </a:cubicBezTo>
                  <a:lnTo>
                    <a:pt x="0" y="49685"/>
                  </a:lnTo>
                  <a:cubicBezTo>
                    <a:pt x="0" y="36508"/>
                    <a:pt x="5235" y="23870"/>
                    <a:pt x="14552" y="14552"/>
                  </a:cubicBezTo>
                  <a:cubicBezTo>
                    <a:pt x="23870" y="5235"/>
                    <a:pt x="36508" y="0"/>
                    <a:pt x="49685" y="0"/>
                  </a:cubicBezTo>
                  <a:close/>
                </a:path>
              </a:pathLst>
            </a:custGeom>
            <a:solidFill>
              <a:srgbClr val="FFFFFF"/>
            </a:solidFill>
            <a:ln w="133350">
              <a:solidFill>
                <a:srgbClr val="D34A24"/>
              </a:solid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9312447" y="1489400"/>
            <a:ext cx="9432753" cy="3495394"/>
            <a:chOff x="0" y="0"/>
            <a:chExt cx="2484346" cy="920598"/>
          </a:xfrm>
        </p:grpSpPr>
        <p:sp>
          <p:nvSpPr>
            <p:cNvPr name="Freeform 9" id="9"/>
            <p:cNvSpPr/>
            <p:nvPr/>
          </p:nvSpPr>
          <p:spPr>
            <a:xfrm flipH="false" flipV="false">
              <a:off x="0" y="0"/>
              <a:ext cx="2484346" cy="920598"/>
            </a:xfrm>
            <a:custGeom>
              <a:avLst/>
              <a:gdLst/>
              <a:ahLst/>
              <a:cxnLst/>
              <a:rect r="r" b="b" t="t" l="l"/>
              <a:pathLst>
                <a:path h="920598" w="2484346">
                  <a:moveTo>
                    <a:pt x="41858" y="0"/>
                  </a:moveTo>
                  <a:lnTo>
                    <a:pt x="2442488" y="0"/>
                  </a:lnTo>
                  <a:cubicBezTo>
                    <a:pt x="2465606" y="0"/>
                    <a:pt x="2484346" y="18741"/>
                    <a:pt x="2484346" y="41858"/>
                  </a:cubicBezTo>
                  <a:lnTo>
                    <a:pt x="2484346" y="878739"/>
                  </a:lnTo>
                  <a:cubicBezTo>
                    <a:pt x="2484346" y="901857"/>
                    <a:pt x="2465606" y="920598"/>
                    <a:pt x="2442488" y="920598"/>
                  </a:cubicBezTo>
                  <a:lnTo>
                    <a:pt x="41858" y="920598"/>
                  </a:lnTo>
                  <a:cubicBezTo>
                    <a:pt x="18741" y="920598"/>
                    <a:pt x="0" y="901857"/>
                    <a:pt x="0" y="878739"/>
                  </a:cubicBezTo>
                  <a:lnTo>
                    <a:pt x="0" y="41858"/>
                  </a:lnTo>
                  <a:cubicBezTo>
                    <a:pt x="0" y="18741"/>
                    <a:pt x="18741" y="0"/>
                    <a:pt x="41858" y="0"/>
                  </a:cubicBezTo>
                  <a:close/>
                </a:path>
              </a:pathLst>
            </a:custGeom>
            <a:solidFill>
              <a:srgbClr val="FFFFFF"/>
            </a:solidFill>
            <a:ln w="133350">
              <a:solidFill>
                <a:srgbClr val="FFC107"/>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438852" y="8178485"/>
            <a:ext cx="1517650" cy="1517650"/>
          </a:xfrm>
          <a:prstGeom prst="rect">
            <a:avLst/>
          </a:prstGeom>
        </p:spPr>
      </p:pic>
      <p:sp>
        <p:nvSpPr>
          <p:cNvPr name="TextBox 12" id="12"/>
          <p:cNvSpPr txBox="true"/>
          <p:nvPr/>
        </p:nvSpPr>
        <p:spPr>
          <a:xfrm rot="0">
            <a:off x="9767416" y="5975035"/>
            <a:ext cx="7261039" cy="860425"/>
          </a:xfrm>
          <a:prstGeom prst="rect">
            <a:avLst/>
          </a:prstGeom>
        </p:spPr>
        <p:txBody>
          <a:bodyPr anchor="t" rtlCol="false" tIns="0" lIns="0" bIns="0" rIns="0">
            <a:spAutoFit/>
          </a:bodyPr>
          <a:lstStyle/>
          <a:p>
            <a:pPr>
              <a:lnSpc>
                <a:spcPts val="3500"/>
              </a:lnSpc>
            </a:pPr>
            <a:r>
              <a:rPr lang="en-US" sz="2500">
                <a:solidFill>
                  <a:srgbClr val="000000"/>
                </a:solidFill>
                <a:latin typeface="Open Sauce Bold"/>
              </a:rPr>
              <a:t>Dipandang dari segi </a:t>
            </a:r>
          </a:p>
          <a:p>
            <a:pPr algn="l" marL="0" indent="0" lvl="0">
              <a:lnSpc>
                <a:spcPts val="3500"/>
              </a:lnSpc>
              <a:spcBef>
                <a:spcPct val="0"/>
              </a:spcBef>
            </a:pPr>
            <a:r>
              <a:rPr lang="en-US" sz="2500">
                <a:solidFill>
                  <a:srgbClr val="000000"/>
                </a:solidFill>
                <a:latin typeface="Open Sauce Bold"/>
              </a:rPr>
              <a:t>aplikasi aljabar Boolean,</a:t>
            </a:r>
          </a:p>
        </p:txBody>
      </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25652" y="5263835"/>
            <a:ext cx="1517650" cy="1517650"/>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94110" y="2013663"/>
            <a:ext cx="1049193" cy="2346154"/>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54019">
            <a:off x="280349" y="5800285"/>
            <a:ext cx="3033220" cy="794152"/>
          </a:xfrm>
          <a:prstGeom prst="rect">
            <a:avLst/>
          </a:prstGeom>
        </p:spPr>
      </p:pic>
      <p:grpSp>
        <p:nvGrpSpPr>
          <p:cNvPr name="Group 16" id="16"/>
          <p:cNvGrpSpPr/>
          <p:nvPr/>
        </p:nvGrpSpPr>
        <p:grpSpPr>
          <a:xfrm rot="0">
            <a:off x="17582013" y="8095113"/>
            <a:ext cx="1163187" cy="1163187"/>
            <a:chOff x="0" y="0"/>
            <a:chExt cx="812800" cy="812800"/>
          </a:xfrm>
        </p:grpSpPr>
        <p:sp>
          <p:nvSpPr>
            <p:cNvPr name="Freeform 17" id="1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857245" y="8509837"/>
            <a:ext cx="345030" cy="333738"/>
          </a:xfrm>
          <a:prstGeom prst="rect">
            <a:avLst/>
          </a:prstGeom>
        </p:spPr>
      </p:pic>
      <p:pic>
        <p:nvPicPr>
          <p:cNvPr name="Picture 20" id="2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588625" y="-6550352"/>
            <a:ext cx="11472227" cy="11535146"/>
          </a:xfrm>
          <a:prstGeom prst="rect">
            <a:avLst/>
          </a:prstGeom>
        </p:spPr>
      </p:pic>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238803" y="245017"/>
            <a:ext cx="4114800" cy="4114800"/>
          </a:xfrm>
          <a:prstGeom prst="rect">
            <a:avLst/>
          </a:prstGeom>
        </p:spPr>
      </p:pic>
      <p:pic>
        <p:nvPicPr>
          <p:cNvPr name="Picture 22" id="22"/>
          <p:cNvPicPr>
            <a:picLocks noChangeAspect="true"/>
          </p:cNvPicPr>
          <p:nvPr/>
        </p:nvPicPr>
        <p:blipFill>
          <a:blip r:embed="rId14"/>
          <a:srcRect l="0" t="22471" r="0" b="0"/>
          <a:stretch>
            <a:fillRect/>
          </a:stretch>
        </p:blipFill>
        <p:spPr>
          <a:xfrm flipH="false" flipV="false" rot="0">
            <a:off x="1918059" y="0"/>
            <a:ext cx="5425073" cy="4686300"/>
          </a:xfrm>
          <a:prstGeom prst="rect">
            <a:avLst/>
          </a:prstGeom>
        </p:spPr>
      </p:pic>
      <p:sp>
        <p:nvSpPr>
          <p:cNvPr name="TextBox 23" id="23"/>
          <p:cNvSpPr txBox="true"/>
          <p:nvPr/>
        </p:nvSpPr>
        <p:spPr>
          <a:xfrm rot="0">
            <a:off x="1918059" y="6860860"/>
            <a:ext cx="7070539" cy="1616710"/>
          </a:xfrm>
          <a:prstGeom prst="rect">
            <a:avLst/>
          </a:prstGeom>
        </p:spPr>
        <p:txBody>
          <a:bodyPr anchor="t" rtlCol="false" tIns="0" lIns="0" bIns="0" rIns="0">
            <a:spAutoFit/>
          </a:bodyPr>
          <a:lstStyle/>
          <a:p>
            <a:pPr>
              <a:lnSpc>
                <a:spcPts val="4339"/>
              </a:lnSpc>
            </a:pPr>
            <a:r>
              <a:rPr lang="en-US" sz="3099">
                <a:solidFill>
                  <a:srgbClr val="000000"/>
                </a:solidFill>
                <a:latin typeface="Open Sauce"/>
              </a:rPr>
              <a:t>f(x, y) = x’y + xy’ + y’ </a:t>
            </a:r>
          </a:p>
          <a:p>
            <a:pPr>
              <a:lnSpc>
                <a:spcPts val="4339"/>
              </a:lnSpc>
            </a:pPr>
            <a:r>
              <a:rPr lang="en-US" sz="3099">
                <a:solidFill>
                  <a:srgbClr val="000000"/>
                </a:solidFill>
                <a:latin typeface="Open Sauce"/>
              </a:rPr>
              <a:t>disederhanakan menjadi</a:t>
            </a:r>
          </a:p>
          <a:p>
            <a:pPr algn="l" marL="0" indent="0" lvl="0">
              <a:lnSpc>
                <a:spcPts val="4339"/>
              </a:lnSpc>
              <a:spcBef>
                <a:spcPct val="0"/>
              </a:spcBef>
            </a:pPr>
            <a:r>
              <a:rPr lang="en-US" sz="3099">
                <a:solidFill>
                  <a:srgbClr val="000000"/>
                </a:solidFill>
                <a:latin typeface="Open Sauce"/>
              </a:rPr>
              <a:t>f(x, y) = x’ + y’</a:t>
            </a:r>
          </a:p>
        </p:txBody>
      </p:sp>
      <p:sp>
        <p:nvSpPr>
          <p:cNvPr name="TextBox 24" id="24"/>
          <p:cNvSpPr txBox="true"/>
          <p:nvPr/>
        </p:nvSpPr>
        <p:spPr>
          <a:xfrm rot="0">
            <a:off x="3147489" y="5965510"/>
            <a:ext cx="5425769" cy="5048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Open Sauce Bold"/>
              </a:rPr>
              <a:t>Example :</a:t>
            </a:r>
          </a:p>
        </p:txBody>
      </p:sp>
      <p:sp>
        <p:nvSpPr>
          <p:cNvPr name="TextBox 25" id="25"/>
          <p:cNvSpPr txBox="true"/>
          <p:nvPr/>
        </p:nvSpPr>
        <p:spPr>
          <a:xfrm rot="0">
            <a:off x="9767416" y="7110260"/>
            <a:ext cx="7261039" cy="17367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fungsi Boolean yang lebih sederhana berarti rangkaian logikanya juga lebih sederhana (menggunakan jumlah gerbang logika lebih sedikit). </a:t>
            </a:r>
          </a:p>
        </p:txBody>
      </p:sp>
      <p:sp>
        <p:nvSpPr>
          <p:cNvPr name="TextBox 26" id="26"/>
          <p:cNvSpPr txBox="true"/>
          <p:nvPr/>
        </p:nvSpPr>
        <p:spPr>
          <a:xfrm rot="0">
            <a:off x="9767416" y="2055436"/>
            <a:ext cx="6826694" cy="2174875"/>
          </a:xfrm>
          <a:prstGeom prst="rect">
            <a:avLst/>
          </a:prstGeom>
        </p:spPr>
        <p:txBody>
          <a:bodyPr anchor="t" rtlCol="false" tIns="0" lIns="0" bIns="0" rIns="0">
            <a:spAutoFit/>
          </a:bodyPr>
          <a:lstStyle/>
          <a:p>
            <a:pPr>
              <a:lnSpc>
                <a:spcPts val="3500"/>
              </a:lnSpc>
            </a:pPr>
            <a:r>
              <a:rPr lang="en-US" sz="2500">
                <a:solidFill>
                  <a:srgbClr val="000000"/>
                </a:solidFill>
                <a:latin typeface="Open Sauce Italics"/>
              </a:rPr>
              <a:t>Menyederhanakan fungsi Boolean artinya mencari bentuk fungsi lain yang ekivalen tetapi dengan jumlah literal atau operasi yang lebih sedikit</a:t>
            </a:r>
          </a:p>
          <a:p>
            <a:pPr algn="l" marL="0" indent="0" lvl="0">
              <a:lnSpc>
                <a:spcPts val="3500"/>
              </a:lnSpc>
              <a:spcBef>
                <a:spcPct val="0"/>
              </a:spcBef>
            </a:pPr>
          </a:p>
        </p:txBody>
      </p:sp>
    </p:spTree>
  </p:cSld>
  <p:clrMapOvr>
    <a:masterClrMapping/>
  </p:clrMapOvr>
  <p:transition spd="fast">
    <p:circl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60919" y="4330342"/>
            <a:ext cx="994954" cy="9949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998111" y="5928693"/>
            <a:ext cx="994954" cy="99495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998111" y="7510766"/>
            <a:ext cx="994954" cy="994954"/>
          </a:xfrm>
          <a:prstGeom prst="rect">
            <a:avLst/>
          </a:prstGeom>
        </p:spPr>
      </p:pic>
      <p:grpSp>
        <p:nvGrpSpPr>
          <p:cNvPr name="Group 5" id="5"/>
          <p:cNvGrpSpPr/>
          <p:nvPr/>
        </p:nvGrpSpPr>
        <p:grpSpPr>
          <a:xfrm rot="0">
            <a:off x="2318302" y="3683392"/>
            <a:ext cx="5636152" cy="5636152"/>
            <a:chOff x="0" y="0"/>
            <a:chExt cx="7514869" cy="7514869"/>
          </a:xfrm>
        </p:grpSpPr>
        <p:grpSp>
          <p:nvGrpSpPr>
            <p:cNvPr name="Group 6" id="6"/>
            <p:cNvGrpSpPr>
              <a:grpSpLocks noChangeAspect="true"/>
            </p:cNvGrpSpPr>
            <p:nvPr/>
          </p:nvGrpSpPr>
          <p:grpSpPr>
            <a:xfrm rot="0">
              <a:off x="0" y="0"/>
              <a:ext cx="7514869" cy="7514869"/>
              <a:chOff x="0" y="0"/>
              <a:chExt cx="2540000" cy="2540000"/>
            </a:xfrm>
          </p:grpSpPr>
          <p:sp>
            <p:nvSpPr>
              <p:cNvPr name="Freeform 7" id="7"/>
              <p:cNvSpPr/>
              <p:nvPr/>
            </p:nvSpPr>
            <p:spPr>
              <a:xfrm flipH="false" flipV="false">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3C7F72"/>
              </a:solidFill>
            </p:spPr>
          </p:sp>
          <p:sp>
            <p:nvSpPr>
              <p:cNvPr name="Freeform 8" id="8"/>
              <p:cNvSpPr/>
              <p:nvPr/>
            </p:nvSpPr>
            <p:spPr>
              <a:xfrm flipH="false" flipV="false">
                <a:off x="254523" y="4175"/>
                <a:ext cx="2353192" cy="2656388"/>
              </a:xfrm>
              <a:custGeom>
                <a:avLst/>
                <a:gdLst/>
                <a:ahLst/>
                <a:cxnLst/>
                <a:rect r="r" b="b" t="t" l="l"/>
                <a:pathLst>
                  <a:path h="2656388" w="2353192">
                    <a:moveTo>
                      <a:pt x="1188659" y="7688"/>
                    </a:moveTo>
                    <a:cubicBezTo>
                      <a:pt x="1749744" y="84921"/>
                      <a:pt x="2191873" y="524357"/>
                      <a:pt x="2272532" y="1084960"/>
                    </a:cubicBezTo>
                    <a:cubicBezTo>
                      <a:pt x="2353192" y="1645564"/>
                      <a:pt x="2052884" y="2191821"/>
                      <a:pt x="1536332" y="2424104"/>
                    </a:cubicBezTo>
                    <a:cubicBezTo>
                      <a:pt x="1019779" y="2656387"/>
                      <a:pt x="411847" y="2518547"/>
                      <a:pt x="45992" y="2086191"/>
                    </a:cubicBezTo>
                    <a:cubicBezTo>
                      <a:pt x="10531" y="2044661"/>
                      <a:pt x="0" y="1987331"/>
                      <a:pt x="18388" y="1935910"/>
                    </a:cubicBezTo>
                    <a:cubicBezTo>
                      <a:pt x="36777" y="1884489"/>
                      <a:pt x="81273" y="1846837"/>
                      <a:pt x="135028" y="1837211"/>
                    </a:cubicBezTo>
                    <a:cubicBezTo>
                      <a:pt x="188783" y="1827585"/>
                      <a:pt x="243580" y="1847458"/>
                      <a:pt x="278669" y="1889303"/>
                    </a:cubicBezTo>
                    <a:cubicBezTo>
                      <a:pt x="556718" y="2217894"/>
                      <a:pt x="1018747" y="2322652"/>
                      <a:pt x="1411327" y="2146117"/>
                    </a:cubicBezTo>
                    <a:cubicBezTo>
                      <a:pt x="1803907" y="1969582"/>
                      <a:pt x="2032140" y="1554426"/>
                      <a:pt x="1970839" y="1128368"/>
                    </a:cubicBezTo>
                    <a:cubicBezTo>
                      <a:pt x="1909538" y="702309"/>
                      <a:pt x="1573520" y="368338"/>
                      <a:pt x="1147095" y="309641"/>
                    </a:cubicBezTo>
                    <a:cubicBezTo>
                      <a:pt x="1092962" y="302436"/>
                      <a:pt x="1046822" y="266818"/>
                      <a:pt x="1026146" y="216273"/>
                    </a:cubicBezTo>
                    <a:cubicBezTo>
                      <a:pt x="1005470" y="165729"/>
                      <a:pt x="1013418" y="107984"/>
                      <a:pt x="1046982" y="64906"/>
                    </a:cubicBezTo>
                    <a:cubicBezTo>
                      <a:pt x="1080545" y="21827"/>
                      <a:pt x="1134593" y="0"/>
                      <a:pt x="1188659" y="7688"/>
                    </a:cubicBezTo>
                    <a:close/>
                  </a:path>
                </a:pathLst>
              </a:custGeom>
              <a:solidFill>
                <a:srgbClr val="D34A24"/>
              </a:solidFill>
            </p:spPr>
          </p:sp>
        </p:grpSp>
      </p:grpSp>
      <p:pic>
        <p:nvPicPr>
          <p:cNvPr name="Picture 9" id="9"/>
          <p:cNvPicPr>
            <a:picLocks noChangeAspect="true"/>
          </p:cNvPicPr>
          <p:nvPr/>
        </p:nvPicPr>
        <p:blipFill>
          <a:blip r:embed="rId8"/>
          <a:srcRect l="0" t="5212" r="0" b="71260"/>
          <a:stretch>
            <a:fillRect/>
          </a:stretch>
        </p:blipFill>
        <p:spPr>
          <a:xfrm flipH="false" flipV="false" rot="0">
            <a:off x="-552628" y="-259189"/>
            <a:ext cx="19027094" cy="2985381"/>
          </a:xfrm>
          <a:prstGeom prst="rect">
            <a:avLst/>
          </a:prstGeom>
        </p:spPr>
      </p:pic>
      <p:sp>
        <p:nvSpPr>
          <p:cNvPr name="AutoShape 10" id="10"/>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11" id="11"/>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TextBox 12" id="12"/>
          <p:cNvSpPr txBox="true"/>
          <p:nvPr/>
        </p:nvSpPr>
        <p:spPr>
          <a:xfrm rot="0">
            <a:off x="664499" y="903188"/>
            <a:ext cx="4471879" cy="1078648"/>
          </a:xfrm>
          <a:prstGeom prst="rect">
            <a:avLst/>
          </a:prstGeom>
        </p:spPr>
        <p:txBody>
          <a:bodyPr anchor="t" rtlCol="false" tIns="0" lIns="0" bIns="0" rIns="0">
            <a:spAutoFit/>
          </a:bodyPr>
          <a:lstStyle/>
          <a:p>
            <a:pPr algn="r" marL="0" indent="0" lvl="0">
              <a:lnSpc>
                <a:spcPts val="8515"/>
              </a:lnSpc>
              <a:spcBef>
                <a:spcPct val="0"/>
              </a:spcBef>
            </a:pPr>
            <a:r>
              <a:rPr lang="en-US" sz="7096">
                <a:solidFill>
                  <a:srgbClr val="D34A24"/>
                </a:solidFill>
                <a:latin typeface="Roca One Black"/>
              </a:rPr>
              <a:t>3 Metode </a:t>
            </a:r>
          </a:p>
        </p:txBody>
      </p:sp>
      <p:sp>
        <p:nvSpPr>
          <p:cNvPr name="TextBox 13" id="13"/>
          <p:cNvSpPr txBox="true"/>
          <p:nvPr/>
        </p:nvSpPr>
        <p:spPr>
          <a:xfrm rot="0">
            <a:off x="5251756" y="923155"/>
            <a:ext cx="14088475" cy="955312"/>
          </a:xfrm>
          <a:prstGeom prst="rect">
            <a:avLst/>
          </a:prstGeom>
        </p:spPr>
        <p:txBody>
          <a:bodyPr anchor="t" rtlCol="false" tIns="0" lIns="0" bIns="0" rIns="0">
            <a:spAutoFit/>
          </a:bodyPr>
          <a:lstStyle/>
          <a:p>
            <a:pPr algn="just" marL="0" indent="0" lvl="0">
              <a:lnSpc>
                <a:spcPts val="7542"/>
              </a:lnSpc>
              <a:spcBef>
                <a:spcPct val="0"/>
              </a:spcBef>
            </a:pPr>
            <a:r>
              <a:rPr lang="en-US" sz="6285">
                <a:solidFill>
                  <a:srgbClr val="3C7F72"/>
                </a:solidFill>
                <a:latin typeface="Roca One"/>
              </a:rPr>
              <a:t>Penyerdehanaan Fungsi Boolean</a:t>
            </a:r>
          </a:p>
        </p:txBody>
      </p:sp>
      <p:grpSp>
        <p:nvGrpSpPr>
          <p:cNvPr name="Group 14" id="14"/>
          <p:cNvGrpSpPr/>
          <p:nvPr/>
        </p:nvGrpSpPr>
        <p:grpSpPr>
          <a:xfrm rot="0">
            <a:off x="17560152" y="8095113"/>
            <a:ext cx="1163187" cy="1163187"/>
            <a:chOff x="0" y="0"/>
            <a:chExt cx="812800" cy="812800"/>
          </a:xfrm>
        </p:grpSpPr>
        <p:sp>
          <p:nvSpPr>
            <p:cNvPr name="Freeform 15" id="1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857245" y="8509837"/>
            <a:ext cx="345030" cy="333738"/>
          </a:xfrm>
          <a:prstGeom prst="rect">
            <a:avLst/>
          </a:prstGeom>
        </p:spPr>
      </p:pic>
      <p:pic>
        <p:nvPicPr>
          <p:cNvPr name="Picture 18" id="1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3842073" y="5143500"/>
            <a:ext cx="2819366" cy="2803987"/>
          </a:xfrm>
          <a:prstGeom prst="rect">
            <a:avLst/>
          </a:prstGeom>
        </p:spPr>
      </p:pic>
      <p:sp>
        <p:nvSpPr>
          <p:cNvPr name="TextBox 19" id="19"/>
          <p:cNvSpPr txBox="true"/>
          <p:nvPr/>
        </p:nvSpPr>
        <p:spPr>
          <a:xfrm rot="0">
            <a:off x="10108272" y="4383559"/>
            <a:ext cx="8215768" cy="1143000"/>
          </a:xfrm>
          <a:prstGeom prst="rect">
            <a:avLst/>
          </a:prstGeom>
        </p:spPr>
        <p:txBody>
          <a:bodyPr anchor="t" rtlCol="false" tIns="0" lIns="0" bIns="0" rIns="0">
            <a:spAutoFit/>
          </a:bodyPr>
          <a:lstStyle/>
          <a:p>
            <a:pPr marL="0" indent="0" lvl="0">
              <a:lnSpc>
                <a:spcPts val="4569"/>
              </a:lnSpc>
              <a:spcBef>
                <a:spcPct val="0"/>
              </a:spcBef>
            </a:pPr>
            <a:r>
              <a:rPr lang="en-US" sz="3807">
                <a:solidFill>
                  <a:srgbClr val="D34A24"/>
                </a:solidFill>
                <a:latin typeface="Roca One Black"/>
              </a:rPr>
              <a:t>Secara aljabar, menggunakan hukum-hukum aljabar Boolean.</a:t>
            </a:r>
          </a:p>
        </p:txBody>
      </p:sp>
      <p:sp>
        <p:nvSpPr>
          <p:cNvPr name="TextBox 20" id="20"/>
          <p:cNvSpPr txBox="true"/>
          <p:nvPr/>
        </p:nvSpPr>
        <p:spPr>
          <a:xfrm rot="0">
            <a:off x="10315329" y="6267276"/>
            <a:ext cx="8632017" cy="585320"/>
          </a:xfrm>
          <a:prstGeom prst="rect">
            <a:avLst/>
          </a:prstGeom>
        </p:spPr>
        <p:txBody>
          <a:bodyPr anchor="t" rtlCol="false" tIns="0" lIns="0" bIns="0" rIns="0">
            <a:spAutoFit/>
          </a:bodyPr>
          <a:lstStyle/>
          <a:p>
            <a:pPr algn="just" marL="0" indent="0" lvl="0">
              <a:lnSpc>
                <a:spcPts val="4621"/>
              </a:lnSpc>
              <a:spcBef>
                <a:spcPct val="0"/>
              </a:spcBef>
            </a:pPr>
            <a:r>
              <a:rPr lang="en-US" sz="3850">
                <a:solidFill>
                  <a:srgbClr val="3C7F72"/>
                </a:solidFill>
                <a:latin typeface="Roca One"/>
              </a:rPr>
              <a:t>Metode Peta Karnaugh.</a:t>
            </a:r>
          </a:p>
        </p:txBody>
      </p:sp>
      <p:sp>
        <p:nvSpPr>
          <p:cNvPr name="TextBox 21" id="21"/>
          <p:cNvSpPr txBox="true"/>
          <p:nvPr/>
        </p:nvSpPr>
        <p:spPr>
          <a:xfrm rot="0">
            <a:off x="10315329" y="7583788"/>
            <a:ext cx="6073674" cy="1088806"/>
          </a:xfrm>
          <a:prstGeom prst="rect">
            <a:avLst/>
          </a:prstGeom>
        </p:spPr>
        <p:txBody>
          <a:bodyPr anchor="t" rtlCol="false" tIns="0" lIns="0" bIns="0" rIns="0">
            <a:spAutoFit/>
          </a:bodyPr>
          <a:lstStyle/>
          <a:p>
            <a:pPr algn="just" marL="0" indent="0" lvl="0">
              <a:lnSpc>
                <a:spcPts val="4314"/>
              </a:lnSpc>
              <a:spcBef>
                <a:spcPct val="0"/>
              </a:spcBef>
            </a:pPr>
            <a:r>
              <a:rPr lang="en-US" sz="3595">
                <a:solidFill>
                  <a:srgbClr val="D34A24"/>
                </a:solidFill>
                <a:latin typeface="Roca One Black"/>
              </a:rPr>
              <a:t>Metode Quine-McCluskey (metode tabulasi)</a:t>
            </a:r>
          </a:p>
        </p:txBody>
      </p:sp>
    </p:spTree>
  </p:cSld>
  <p:clrMapOvr>
    <a:masterClrMapping/>
  </p:clrMapOvr>
  <p:transition spd="fast">
    <p:circl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031291" y="5544742"/>
            <a:ext cx="6822903" cy="3912085"/>
            <a:chOff x="0" y="0"/>
            <a:chExt cx="1796978" cy="1030343"/>
          </a:xfrm>
        </p:grpSpPr>
        <p:sp>
          <p:nvSpPr>
            <p:cNvPr name="Freeform 3" id="3"/>
            <p:cNvSpPr/>
            <p:nvPr/>
          </p:nvSpPr>
          <p:spPr>
            <a:xfrm flipH="false" flipV="false">
              <a:off x="0" y="0"/>
              <a:ext cx="1796978" cy="1030343"/>
            </a:xfrm>
            <a:custGeom>
              <a:avLst/>
              <a:gdLst/>
              <a:ahLst/>
              <a:cxnLst/>
              <a:rect r="r" b="b" t="t" l="l"/>
              <a:pathLst>
                <a:path h="1030343" w="1796978">
                  <a:moveTo>
                    <a:pt x="57869" y="0"/>
                  </a:moveTo>
                  <a:lnTo>
                    <a:pt x="1739109" y="0"/>
                  </a:lnTo>
                  <a:cubicBezTo>
                    <a:pt x="1771069" y="0"/>
                    <a:pt x="1796978" y="25909"/>
                    <a:pt x="1796978" y="57869"/>
                  </a:cubicBezTo>
                  <a:lnTo>
                    <a:pt x="1796978" y="972474"/>
                  </a:lnTo>
                  <a:cubicBezTo>
                    <a:pt x="1796978" y="1004434"/>
                    <a:pt x="1771069" y="1030343"/>
                    <a:pt x="1739109" y="1030343"/>
                  </a:cubicBezTo>
                  <a:lnTo>
                    <a:pt x="57869" y="1030343"/>
                  </a:lnTo>
                  <a:cubicBezTo>
                    <a:pt x="25909" y="1030343"/>
                    <a:pt x="0" y="1004434"/>
                    <a:pt x="0" y="972474"/>
                  </a:cubicBezTo>
                  <a:lnTo>
                    <a:pt x="0" y="57869"/>
                  </a:lnTo>
                  <a:cubicBezTo>
                    <a:pt x="0" y="25909"/>
                    <a:pt x="25909" y="0"/>
                    <a:pt x="57869" y="0"/>
                  </a:cubicBezTo>
                  <a:close/>
                </a:path>
              </a:pathLst>
            </a:custGeom>
            <a:solidFill>
              <a:srgbClr val="FFFFFF"/>
            </a:solidFill>
            <a:ln w="133350">
              <a:solidFill>
                <a:srgbClr val="3C7F72"/>
              </a:solidFill>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a:grpSpLocks noChangeAspect="true"/>
          </p:cNvGrpSpPr>
          <p:nvPr/>
        </p:nvGrpSpPr>
        <p:grpSpPr>
          <a:xfrm rot="0">
            <a:off x="554181" y="4831339"/>
            <a:ext cx="2382912" cy="2382641"/>
            <a:chOff x="0" y="0"/>
            <a:chExt cx="6350013" cy="6349289"/>
          </a:xfrm>
        </p:grpSpPr>
        <p:sp>
          <p:nvSpPr>
            <p:cNvPr name="Freeform 6" id="6"/>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2"/>
              <a:stretch>
                <a:fillRect l="-1105" r="-1105" t="0" b="0"/>
              </a:stretch>
            </a:blipFill>
          </p:spPr>
        </p:sp>
      </p:grpSp>
      <p:grpSp>
        <p:nvGrpSpPr>
          <p:cNvPr name="Group 7" id="7"/>
          <p:cNvGrpSpPr/>
          <p:nvPr/>
        </p:nvGrpSpPr>
        <p:grpSpPr>
          <a:xfrm rot="0">
            <a:off x="10436397" y="5544742"/>
            <a:ext cx="6822903" cy="3912085"/>
            <a:chOff x="0" y="0"/>
            <a:chExt cx="1796978" cy="1030343"/>
          </a:xfrm>
        </p:grpSpPr>
        <p:sp>
          <p:nvSpPr>
            <p:cNvPr name="Freeform 8" id="8"/>
            <p:cNvSpPr/>
            <p:nvPr/>
          </p:nvSpPr>
          <p:spPr>
            <a:xfrm flipH="false" flipV="false">
              <a:off x="0" y="0"/>
              <a:ext cx="1796978" cy="1030343"/>
            </a:xfrm>
            <a:custGeom>
              <a:avLst/>
              <a:gdLst/>
              <a:ahLst/>
              <a:cxnLst/>
              <a:rect r="r" b="b" t="t" l="l"/>
              <a:pathLst>
                <a:path h="1030343" w="1796978">
                  <a:moveTo>
                    <a:pt x="57869" y="0"/>
                  </a:moveTo>
                  <a:lnTo>
                    <a:pt x="1739109" y="0"/>
                  </a:lnTo>
                  <a:cubicBezTo>
                    <a:pt x="1771069" y="0"/>
                    <a:pt x="1796978" y="25909"/>
                    <a:pt x="1796978" y="57869"/>
                  </a:cubicBezTo>
                  <a:lnTo>
                    <a:pt x="1796978" y="972474"/>
                  </a:lnTo>
                  <a:cubicBezTo>
                    <a:pt x="1796978" y="1004434"/>
                    <a:pt x="1771069" y="1030343"/>
                    <a:pt x="1739109" y="1030343"/>
                  </a:cubicBezTo>
                  <a:lnTo>
                    <a:pt x="57869" y="1030343"/>
                  </a:lnTo>
                  <a:cubicBezTo>
                    <a:pt x="25909" y="1030343"/>
                    <a:pt x="0" y="1004434"/>
                    <a:pt x="0" y="972474"/>
                  </a:cubicBezTo>
                  <a:lnTo>
                    <a:pt x="0" y="57869"/>
                  </a:lnTo>
                  <a:cubicBezTo>
                    <a:pt x="0" y="25909"/>
                    <a:pt x="25909" y="0"/>
                    <a:pt x="57869" y="0"/>
                  </a:cubicBezTo>
                  <a:close/>
                </a:path>
              </a:pathLst>
            </a:custGeom>
            <a:solidFill>
              <a:srgbClr val="FFFFFF"/>
            </a:solidFill>
            <a:ln w="133350">
              <a:solidFill>
                <a:srgbClr val="D34A24"/>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10" id="10"/>
          <p:cNvGrpSpPr>
            <a:grpSpLocks noChangeAspect="true"/>
          </p:cNvGrpSpPr>
          <p:nvPr/>
        </p:nvGrpSpPr>
        <p:grpSpPr>
          <a:xfrm rot="0">
            <a:off x="9144000" y="5342027"/>
            <a:ext cx="2382912" cy="2382641"/>
            <a:chOff x="0" y="0"/>
            <a:chExt cx="6350013" cy="6349289"/>
          </a:xfrm>
        </p:grpSpPr>
        <p:sp>
          <p:nvSpPr>
            <p:cNvPr name="Freeform 11" id="11"/>
            <p:cNvSpPr/>
            <p:nvPr/>
          </p:nvSpPr>
          <p:spPr>
            <a:xfrm flipH="false" flipV="false">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17268" r="-17268" t="0" b="0"/>
              </a:stretch>
            </a:blipFill>
          </p:spPr>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24568" y="8126260"/>
            <a:ext cx="1599963" cy="1591236"/>
          </a:xfrm>
          <a:prstGeom prst="rect">
            <a:avLst/>
          </a:prstGeom>
        </p:spPr>
      </p:pic>
      <p:sp>
        <p:nvSpPr>
          <p:cNvPr name="TextBox 13" id="13"/>
          <p:cNvSpPr txBox="true"/>
          <p:nvPr/>
        </p:nvSpPr>
        <p:spPr>
          <a:xfrm rot="0">
            <a:off x="10894792" y="7294565"/>
            <a:ext cx="5946589" cy="16630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000000"/>
                </a:solidFill>
                <a:latin typeface="Open Sauce Bold"/>
              </a:rPr>
              <a:t>Tiap kotak dikatakan bertetangga jika minterm-minterm yang merepresentasikannya berbeda hanya 1 buah literal</a:t>
            </a:r>
          </a:p>
        </p:txBody>
      </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15247" y="8307515"/>
            <a:ext cx="1599963" cy="1591236"/>
          </a:xfrm>
          <a:prstGeom prst="rect">
            <a:avLst/>
          </a:prstGeom>
        </p:spPr>
      </p:pic>
      <p:pic>
        <p:nvPicPr>
          <p:cNvPr name="Picture 15" id="15"/>
          <p:cNvPicPr>
            <a:picLocks noChangeAspect="true"/>
          </p:cNvPicPr>
          <p:nvPr/>
        </p:nvPicPr>
        <p:blipFill>
          <a:blip r:embed="rId6"/>
          <a:srcRect l="0" t="5212" r="0" b="62768"/>
          <a:stretch>
            <a:fillRect/>
          </a:stretch>
        </p:blipFill>
        <p:spPr>
          <a:xfrm flipH="false" flipV="false" rot="0">
            <a:off x="-552628" y="-417895"/>
            <a:ext cx="19027094" cy="4062897"/>
          </a:xfrm>
          <a:prstGeom prst="rect">
            <a:avLst/>
          </a:prstGeom>
        </p:spPr>
      </p:pic>
      <p:grpSp>
        <p:nvGrpSpPr>
          <p:cNvPr name="Group 16" id="16"/>
          <p:cNvGrpSpPr/>
          <p:nvPr/>
        </p:nvGrpSpPr>
        <p:grpSpPr>
          <a:xfrm rot="0">
            <a:off x="10335456" y="-641791"/>
            <a:ext cx="6923844" cy="5626585"/>
            <a:chOff x="0" y="0"/>
            <a:chExt cx="1823564" cy="1481899"/>
          </a:xfrm>
        </p:grpSpPr>
        <p:sp>
          <p:nvSpPr>
            <p:cNvPr name="Freeform 17" id="17"/>
            <p:cNvSpPr/>
            <p:nvPr/>
          </p:nvSpPr>
          <p:spPr>
            <a:xfrm flipH="false" flipV="false">
              <a:off x="0" y="0"/>
              <a:ext cx="1823564" cy="1481899"/>
            </a:xfrm>
            <a:custGeom>
              <a:avLst/>
              <a:gdLst/>
              <a:ahLst/>
              <a:cxnLst/>
              <a:rect r="r" b="b" t="t" l="l"/>
              <a:pathLst>
                <a:path h="1481899" w="1823564">
                  <a:moveTo>
                    <a:pt x="57026" y="0"/>
                  </a:moveTo>
                  <a:lnTo>
                    <a:pt x="1766538" y="0"/>
                  </a:lnTo>
                  <a:cubicBezTo>
                    <a:pt x="1781662" y="0"/>
                    <a:pt x="1796167" y="6008"/>
                    <a:pt x="1806861" y="16702"/>
                  </a:cubicBezTo>
                  <a:cubicBezTo>
                    <a:pt x="1817556" y="27397"/>
                    <a:pt x="1823564" y="41902"/>
                    <a:pt x="1823564" y="57026"/>
                  </a:cubicBezTo>
                  <a:lnTo>
                    <a:pt x="1823564" y="1424873"/>
                  </a:lnTo>
                  <a:cubicBezTo>
                    <a:pt x="1823564" y="1439997"/>
                    <a:pt x="1817556" y="1454502"/>
                    <a:pt x="1806861" y="1465197"/>
                  </a:cubicBezTo>
                  <a:cubicBezTo>
                    <a:pt x="1796167" y="1475891"/>
                    <a:pt x="1781662" y="1481899"/>
                    <a:pt x="1766538" y="1481899"/>
                  </a:cubicBezTo>
                  <a:lnTo>
                    <a:pt x="57026" y="1481899"/>
                  </a:lnTo>
                  <a:cubicBezTo>
                    <a:pt x="41902" y="1481899"/>
                    <a:pt x="27397" y="1475891"/>
                    <a:pt x="16702" y="1465197"/>
                  </a:cubicBezTo>
                  <a:cubicBezTo>
                    <a:pt x="6008" y="1454502"/>
                    <a:pt x="0" y="1439997"/>
                    <a:pt x="0" y="1424873"/>
                  </a:cubicBezTo>
                  <a:lnTo>
                    <a:pt x="0" y="57026"/>
                  </a:lnTo>
                  <a:cubicBezTo>
                    <a:pt x="0" y="41902"/>
                    <a:pt x="6008" y="27397"/>
                    <a:pt x="16702" y="16702"/>
                  </a:cubicBezTo>
                  <a:cubicBezTo>
                    <a:pt x="27397" y="6008"/>
                    <a:pt x="41902" y="0"/>
                    <a:pt x="57026" y="0"/>
                  </a:cubicBezTo>
                  <a:close/>
                </a:path>
              </a:pathLst>
            </a:custGeom>
            <a:solidFill>
              <a:srgbClr val="FFFFFF"/>
            </a:solidFill>
            <a:ln w="133350">
              <a:solidFill>
                <a:srgbClr val="FFC107"/>
              </a:solidFill>
            </a:ln>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94792" y="3645002"/>
            <a:ext cx="2902586" cy="459136"/>
          </a:xfrm>
          <a:prstGeom prst="rect">
            <a:avLst/>
          </a:prstGeom>
        </p:spPr>
      </p:pic>
      <p:sp>
        <p:nvSpPr>
          <p:cNvPr name="TextBox 20" id="20"/>
          <p:cNvSpPr txBox="true"/>
          <p:nvPr/>
        </p:nvSpPr>
        <p:spPr>
          <a:xfrm rot="0">
            <a:off x="1028700" y="802433"/>
            <a:ext cx="8681553"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PETA</a:t>
            </a:r>
          </a:p>
        </p:txBody>
      </p:sp>
      <p:sp>
        <p:nvSpPr>
          <p:cNvPr name="TextBox 21" id="21"/>
          <p:cNvSpPr txBox="true"/>
          <p:nvPr/>
        </p:nvSpPr>
        <p:spPr>
          <a:xfrm rot="0">
            <a:off x="1028700" y="2085133"/>
            <a:ext cx="8681553"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BD3C18"/>
                </a:solidFill>
                <a:latin typeface="Roca One Black"/>
              </a:rPr>
              <a:t>KARNAUGH</a:t>
            </a:r>
          </a:p>
        </p:txBody>
      </p:sp>
      <p:sp>
        <p:nvSpPr>
          <p:cNvPr name="TextBox 22" id="22"/>
          <p:cNvSpPr txBox="true"/>
          <p:nvPr/>
        </p:nvSpPr>
        <p:spPr>
          <a:xfrm rot="0">
            <a:off x="3279993" y="6381435"/>
            <a:ext cx="4913385" cy="2174875"/>
          </a:xfrm>
          <a:prstGeom prst="rect">
            <a:avLst/>
          </a:prstGeom>
        </p:spPr>
        <p:txBody>
          <a:bodyPr anchor="t" rtlCol="false" tIns="0" lIns="0" bIns="0" rIns="0">
            <a:spAutoFit/>
          </a:bodyPr>
          <a:lstStyle/>
          <a:p>
            <a:pPr>
              <a:lnSpc>
                <a:spcPts val="3500"/>
              </a:lnSpc>
            </a:pPr>
            <a:r>
              <a:rPr lang="en-US" sz="2500">
                <a:solidFill>
                  <a:srgbClr val="000000"/>
                </a:solidFill>
                <a:latin typeface="Open Sauce Bold"/>
              </a:rPr>
              <a:t>Peta Karnaugh (atau K-map) merupakan metode grafis untuk menyederhanakan fungsi Boolean.sfully Met</a:t>
            </a:r>
          </a:p>
          <a:p>
            <a:pPr algn="l" marL="0" indent="0" lvl="0">
              <a:lnSpc>
                <a:spcPts val="3500"/>
              </a:lnSpc>
              <a:spcBef>
                <a:spcPct val="0"/>
              </a:spcBef>
            </a:pPr>
            <a:r>
              <a:rPr lang="en-US" sz="2500">
                <a:solidFill>
                  <a:srgbClr val="000000"/>
                </a:solidFill>
                <a:latin typeface="Open Sauce Bold"/>
              </a:rPr>
              <a:t>Project Goals:</a:t>
            </a:r>
          </a:p>
        </p:txBody>
      </p:sp>
      <p:sp>
        <p:nvSpPr>
          <p:cNvPr name="TextBox 23" id="23"/>
          <p:cNvSpPr txBox="true"/>
          <p:nvPr/>
        </p:nvSpPr>
        <p:spPr>
          <a:xfrm rot="0">
            <a:off x="11494812" y="5860248"/>
            <a:ext cx="4913385" cy="12985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Bold"/>
              </a:rPr>
              <a:t>Tiap kotak merepresentasikan sebuah minterm. </a:t>
            </a:r>
          </a:p>
        </p:txBody>
      </p:sp>
      <p:sp>
        <p:nvSpPr>
          <p:cNvPr name="TextBox 24" id="24"/>
          <p:cNvSpPr txBox="true"/>
          <p:nvPr/>
        </p:nvSpPr>
        <p:spPr>
          <a:xfrm rot="0">
            <a:off x="10874554" y="626197"/>
            <a:ext cx="6153901" cy="26130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Metode ini ditemukan oleh Maurice Karnaugh pada tahun 1953. Peta Karnaugh adalah sebuah diagram/peta yang terbentuk dari kotak-kotak (berbentuk bujursangkar) yang bersisian. </a:t>
            </a:r>
          </a:p>
        </p:txBody>
      </p:sp>
    </p:spTree>
  </p:cSld>
  <p:clrMapOvr>
    <a:masterClrMapping/>
  </p:clrMapOvr>
  <p:transition spd="fast">
    <p:circl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8930" y="3622204"/>
            <a:ext cx="994954" cy="9949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88009" y="3632665"/>
            <a:ext cx="994954" cy="994954"/>
          </a:xfrm>
          <a:prstGeom prst="rect">
            <a:avLst/>
          </a:prstGeom>
        </p:spPr>
      </p:pic>
      <p:sp>
        <p:nvSpPr>
          <p:cNvPr name="TextBox 4" id="4"/>
          <p:cNvSpPr txBox="true"/>
          <p:nvPr/>
        </p:nvSpPr>
        <p:spPr>
          <a:xfrm rot="0">
            <a:off x="13290947" y="3862682"/>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PENYAJIAN 3</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295993" y="3672308"/>
            <a:ext cx="994954" cy="994954"/>
          </a:xfrm>
          <a:prstGeom prst="rect">
            <a:avLst/>
          </a:prstGeom>
        </p:spPr>
      </p:pic>
      <p:pic>
        <p:nvPicPr>
          <p:cNvPr name="Picture 6" id="6"/>
          <p:cNvPicPr>
            <a:picLocks noChangeAspect="true"/>
          </p:cNvPicPr>
          <p:nvPr/>
        </p:nvPicPr>
        <p:blipFill>
          <a:blip r:embed="rId8"/>
          <a:srcRect l="0" t="5212" r="0" b="71260"/>
          <a:stretch>
            <a:fillRect/>
          </a:stretch>
        </p:blipFill>
        <p:spPr>
          <a:xfrm flipH="false" flipV="false" rot="0">
            <a:off x="-552628" y="-259189"/>
            <a:ext cx="19027094" cy="2985381"/>
          </a:xfrm>
          <a:prstGeom prst="rect">
            <a:avLst/>
          </a:prstGeom>
        </p:spPr>
      </p:pic>
      <p:sp>
        <p:nvSpPr>
          <p:cNvPr name="AutoShape 7" id="7"/>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8" id="8"/>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9" id="9"/>
          <p:cNvGrpSpPr/>
          <p:nvPr/>
        </p:nvGrpSpPr>
        <p:grpSpPr>
          <a:xfrm rot="0">
            <a:off x="17531885" y="8957875"/>
            <a:ext cx="1163187" cy="1163187"/>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768449" y="9372600"/>
            <a:ext cx="345030" cy="333738"/>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028700" y="5238383"/>
            <a:ext cx="4493099" cy="4301086"/>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6532434" y="5253700"/>
            <a:ext cx="5609179" cy="4077042"/>
          </a:xfrm>
          <a:prstGeom prst="rect">
            <a:avLst/>
          </a:prstGeom>
        </p:spPr>
      </p:pic>
      <p:pic>
        <p:nvPicPr>
          <p:cNvPr name="Picture 15" id="15"/>
          <p:cNvPicPr>
            <a:picLocks noChangeAspect="true"/>
          </p:cNvPicPr>
          <p:nvPr/>
        </p:nvPicPr>
        <p:blipFill>
          <a:blip r:embed="rId13"/>
          <a:srcRect l="0" t="0" r="0" b="0"/>
          <a:stretch>
            <a:fillRect/>
          </a:stretch>
        </p:blipFill>
        <p:spPr>
          <a:xfrm flipH="false" flipV="false" rot="0">
            <a:off x="12642007" y="5253700"/>
            <a:ext cx="4889878" cy="3488994"/>
          </a:xfrm>
          <a:prstGeom prst="rect">
            <a:avLst/>
          </a:prstGeom>
        </p:spPr>
      </p:pic>
      <p:sp>
        <p:nvSpPr>
          <p:cNvPr name="TextBox 16" id="16"/>
          <p:cNvSpPr txBox="true"/>
          <p:nvPr/>
        </p:nvSpPr>
        <p:spPr>
          <a:xfrm rot="0">
            <a:off x="1275011" y="3862682"/>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PENYAJIAN 1</a:t>
            </a:r>
          </a:p>
        </p:txBody>
      </p:sp>
      <p:sp>
        <p:nvSpPr>
          <p:cNvPr name="TextBox 17" id="17"/>
          <p:cNvSpPr txBox="true"/>
          <p:nvPr/>
        </p:nvSpPr>
        <p:spPr>
          <a:xfrm rot="0">
            <a:off x="7242339" y="3873143"/>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PENYAJIAN 2</a:t>
            </a:r>
          </a:p>
        </p:txBody>
      </p:sp>
      <p:sp>
        <p:nvSpPr>
          <p:cNvPr name="TextBox 18" id="18"/>
          <p:cNvSpPr txBox="true"/>
          <p:nvPr/>
        </p:nvSpPr>
        <p:spPr>
          <a:xfrm rot="0">
            <a:off x="-2378817" y="306842"/>
            <a:ext cx="16741648"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PETA KARNAUGH</a:t>
            </a:r>
          </a:p>
        </p:txBody>
      </p:sp>
      <p:sp>
        <p:nvSpPr>
          <p:cNvPr name="TextBox 19" id="19"/>
          <p:cNvSpPr txBox="true"/>
          <p:nvPr/>
        </p:nvSpPr>
        <p:spPr>
          <a:xfrm rot="0">
            <a:off x="4432418" y="1440317"/>
            <a:ext cx="11867446"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Dengan Dua Peubah</a:t>
            </a:r>
          </a:p>
        </p:txBody>
      </p:sp>
    </p:spTree>
  </p:cSld>
  <p:clrMapOvr>
    <a:masterClrMapping/>
  </p:clrMapOvr>
  <p:transition spd="fast">
    <p:circl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49046" y="3990018"/>
            <a:ext cx="994954" cy="994954"/>
          </a:xfrm>
          <a:prstGeom prst="rect">
            <a:avLst/>
          </a:prstGeom>
        </p:spPr>
      </p:pic>
      <p:grpSp>
        <p:nvGrpSpPr>
          <p:cNvPr name="Group 3" id="3"/>
          <p:cNvGrpSpPr/>
          <p:nvPr/>
        </p:nvGrpSpPr>
        <p:grpSpPr>
          <a:xfrm rot="0">
            <a:off x="11003527" y="2950175"/>
            <a:ext cx="6718607" cy="1892739"/>
            <a:chOff x="0" y="0"/>
            <a:chExt cx="1769510" cy="498499"/>
          </a:xfrm>
        </p:grpSpPr>
        <p:sp>
          <p:nvSpPr>
            <p:cNvPr name="Freeform 4" id="4"/>
            <p:cNvSpPr/>
            <p:nvPr/>
          </p:nvSpPr>
          <p:spPr>
            <a:xfrm flipH="false" flipV="false">
              <a:off x="0" y="0"/>
              <a:ext cx="1769510" cy="498499"/>
            </a:xfrm>
            <a:custGeom>
              <a:avLst/>
              <a:gdLst/>
              <a:ahLst/>
              <a:cxnLst/>
              <a:rect r="r" b="b" t="t" l="l"/>
              <a:pathLst>
                <a:path h="498499" w="1769510">
                  <a:moveTo>
                    <a:pt x="58768" y="0"/>
                  </a:moveTo>
                  <a:lnTo>
                    <a:pt x="1710742" y="0"/>
                  </a:lnTo>
                  <a:cubicBezTo>
                    <a:pt x="1743198" y="0"/>
                    <a:pt x="1769510" y="26311"/>
                    <a:pt x="1769510" y="58768"/>
                  </a:cubicBezTo>
                  <a:lnTo>
                    <a:pt x="1769510" y="439731"/>
                  </a:lnTo>
                  <a:cubicBezTo>
                    <a:pt x="1769510" y="472188"/>
                    <a:pt x="1743198" y="498499"/>
                    <a:pt x="1710742" y="498499"/>
                  </a:cubicBezTo>
                  <a:lnTo>
                    <a:pt x="58768" y="498499"/>
                  </a:lnTo>
                  <a:cubicBezTo>
                    <a:pt x="26311" y="498499"/>
                    <a:pt x="0" y="472188"/>
                    <a:pt x="0" y="439731"/>
                  </a:cubicBezTo>
                  <a:lnTo>
                    <a:pt x="0" y="58768"/>
                  </a:lnTo>
                  <a:cubicBezTo>
                    <a:pt x="0" y="26311"/>
                    <a:pt x="26311" y="0"/>
                    <a:pt x="58768" y="0"/>
                  </a:cubicBezTo>
                  <a:close/>
                </a:path>
              </a:pathLst>
            </a:custGeom>
            <a:solidFill>
              <a:srgbClr val="FFFFFF"/>
            </a:solidFill>
            <a:ln w="133350">
              <a:solidFill>
                <a:srgbClr val="FFC107"/>
              </a:solid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6" id="6"/>
          <p:cNvPicPr>
            <a:picLocks noChangeAspect="true"/>
          </p:cNvPicPr>
          <p:nvPr/>
        </p:nvPicPr>
        <p:blipFill>
          <a:blip r:embed="rId4"/>
          <a:srcRect l="0" t="5212" r="0" b="71260"/>
          <a:stretch>
            <a:fillRect/>
          </a:stretch>
        </p:blipFill>
        <p:spPr>
          <a:xfrm flipH="false" flipV="false" rot="0">
            <a:off x="-552628" y="-259189"/>
            <a:ext cx="19027094" cy="2985381"/>
          </a:xfrm>
          <a:prstGeom prst="rect">
            <a:avLst/>
          </a:prstGeom>
        </p:spPr>
      </p:pic>
      <p:sp>
        <p:nvSpPr>
          <p:cNvPr name="AutoShape 7" id="7"/>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8" id="8"/>
          <p:cNvSpPr/>
          <p:nvPr/>
        </p:nvSpPr>
        <p:spPr>
          <a:xfrm>
            <a:off x="-226045" y="2726192"/>
            <a:ext cx="19102145" cy="0"/>
          </a:xfrm>
          <a:prstGeom prst="line">
            <a:avLst/>
          </a:prstGeom>
          <a:ln cap="flat" w="38100">
            <a:solidFill>
              <a:srgbClr val="3C7F72"/>
            </a:solidFill>
            <a:prstDash val="solid"/>
            <a:headEnd type="none" len="sm" w="sm"/>
            <a:tailEnd type="none" len="sm" w="sm"/>
          </a:ln>
        </p:spPr>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536931" y="3990018"/>
            <a:ext cx="994954" cy="994954"/>
          </a:xfrm>
          <a:prstGeom prst="rect">
            <a:avLst/>
          </a:prstGeom>
        </p:spPr>
      </p:pic>
      <p:grpSp>
        <p:nvGrpSpPr>
          <p:cNvPr name="Group 10" id="10"/>
          <p:cNvGrpSpPr/>
          <p:nvPr/>
        </p:nvGrpSpPr>
        <p:grpSpPr>
          <a:xfrm rot="0">
            <a:off x="17531885" y="8957875"/>
            <a:ext cx="1163187" cy="1163187"/>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768449" y="9372600"/>
            <a:ext cx="345030" cy="333738"/>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1247316" y="3463003"/>
            <a:ext cx="6901730" cy="3260909"/>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9325028" y="6226436"/>
            <a:ext cx="7823874" cy="3514725"/>
          </a:xfrm>
          <a:prstGeom prst="rect">
            <a:avLst/>
          </a:prstGeom>
        </p:spPr>
      </p:pic>
      <p:pic>
        <p:nvPicPr>
          <p:cNvPr name="Picture 16" id="1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149046" y="5374731"/>
            <a:ext cx="994954" cy="994954"/>
          </a:xfrm>
          <a:prstGeom prst="rect">
            <a:avLst/>
          </a:prstGeom>
        </p:spPr>
      </p:pic>
      <p:sp>
        <p:nvSpPr>
          <p:cNvPr name="AutoShape 17" id="17"/>
          <p:cNvSpPr/>
          <p:nvPr/>
        </p:nvSpPr>
        <p:spPr>
          <a:xfrm flipH="true">
            <a:off x="11755258" y="4842914"/>
            <a:ext cx="952126" cy="1880999"/>
          </a:xfrm>
          <a:prstGeom prst="line">
            <a:avLst/>
          </a:prstGeom>
          <a:ln cap="flat" w="57150">
            <a:solidFill>
              <a:srgbClr val="992800"/>
            </a:solidFill>
            <a:prstDash val="solid"/>
            <a:headEnd type="none" len="sm" w="sm"/>
            <a:tailEnd type="arrow" len="sm" w="med"/>
          </a:ln>
        </p:spPr>
      </p:sp>
      <p:sp>
        <p:nvSpPr>
          <p:cNvPr name="AutoShape 18" id="18"/>
          <p:cNvSpPr/>
          <p:nvPr/>
        </p:nvSpPr>
        <p:spPr>
          <a:xfrm>
            <a:off x="12732879" y="4842914"/>
            <a:ext cx="28575" cy="2058587"/>
          </a:xfrm>
          <a:prstGeom prst="line">
            <a:avLst/>
          </a:prstGeom>
          <a:ln cap="flat" w="57150">
            <a:solidFill>
              <a:srgbClr val="992800"/>
            </a:solidFill>
            <a:prstDash val="solid"/>
            <a:headEnd type="none" len="sm" w="sm"/>
            <a:tailEnd type="arrow" len="sm" w="med"/>
          </a:ln>
        </p:spPr>
      </p:sp>
      <p:sp>
        <p:nvSpPr>
          <p:cNvPr name="AutoShape 19" id="19"/>
          <p:cNvSpPr/>
          <p:nvPr/>
        </p:nvSpPr>
        <p:spPr>
          <a:xfrm>
            <a:off x="12704306" y="4830009"/>
            <a:ext cx="1658524" cy="1893904"/>
          </a:xfrm>
          <a:prstGeom prst="line">
            <a:avLst/>
          </a:prstGeom>
          <a:ln cap="flat" w="57150">
            <a:solidFill>
              <a:srgbClr val="992800"/>
            </a:solidFill>
            <a:prstDash val="solid"/>
            <a:headEnd type="none" len="sm" w="sm"/>
            <a:tailEnd type="arrow" len="sm" w="med"/>
          </a:ln>
        </p:spPr>
      </p:sp>
      <p:sp>
        <p:nvSpPr>
          <p:cNvPr name="AutoShape 20" id="20"/>
          <p:cNvSpPr/>
          <p:nvPr/>
        </p:nvSpPr>
        <p:spPr>
          <a:xfrm>
            <a:off x="12682809" y="4811183"/>
            <a:ext cx="3119578" cy="1912729"/>
          </a:xfrm>
          <a:prstGeom prst="line">
            <a:avLst/>
          </a:prstGeom>
          <a:ln cap="flat" w="57150">
            <a:solidFill>
              <a:srgbClr val="992800"/>
            </a:solidFill>
            <a:prstDash val="solid"/>
            <a:headEnd type="none" len="sm" w="sm"/>
            <a:tailEnd type="arrow" len="sm" w="med"/>
          </a:ln>
        </p:spPr>
      </p:sp>
      <p:sp>
        <p:nvSpPr>
          <p:cNvPr name="TextBox 21" id="21"/>
          <p:cNvSpPr txBox="true"/>
          <p:nvPr/>
        </p:nvSpPr>
        <p:spPr>
          <a:xfrm rot="0">
            <a:off x="3758559" y="306842"/>
            <a:ext cx="10604272"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PETA KARNAUGH</a:t>
            </a:r>
          </a:p>
        </p:txBody>
      </p:sp>
      <p:sp>
        <p:nvSpPr>
          <p:cNvPr name="TextBox 22" id="22"/>
          <p:cNvSpPr txBox="true"/>
          <p:nvPr/>
        </p:nvSpPr>
        <p:spPr>
          <a:xfrm rot="0">
            <a:off x="4432418" y="1440317"/>
            <a:ext cx="11867446"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Dengan Tiga Peubah</a:t>
            </a:r>
          </a:p>
        </p:txBody>
      </p:sp>
      <p:sp>
        <p:nvSpPr>
          <p:cNvPr name="TextBox 23" id="23"/>
          <p:cNvSpPr txBox="true"/>
          <p:nvPr/>
        </p:nvSpPr>
        <p:spPr>
          <a:xfrm rot="0">
            <a:off x="11461306" y="3188920"/>
            <a:ext cx="6826694" cy="1298575"/>
          </a:xfrm>
          <a:prstGeom prst="rect">
            <a:avLst/>
          </a:prstGeom>
        </p:spPr>
        <p:txBody>
          <a:bodyPr anchor="t" rtlCol="false" tIns="0" lIns="0" bIns="0" rIns="0">
            <a:spAutoFit/>
          </a:bodyPr>
          <a:lstStyle/>
          <a:p>
            <a:pPr>
              <a:lnSpc>
                <a:spcPts val="3500"/>
              </a:lnSpc>
            </a:pPr>
            <a:r>
              <a:rPr lang="en-US" sz="2500">
                <a:solidFill>
                  <a:srgbClr val="000000"/>
                </a:solidFill>
                <a:latin typeface="Open Sauce Italics"/>
              </a:rPr>
              <a:t>Perhatikan!</a:t>
            </a:r>
          </a:p>
          <a:p>
            <a:pPr>
              <a:lnSpc>
                <a:spcPts val="3500"/>
              </a:lnSpc>
            </a:pPr>
            <a:r>
              <a:rPr lang="en-US" sz="2500">
                <a:solidFill>
                  <a:srgbClr val="000000"/>
                </a:solidFill>
                <a:latin typeface="Open Sauce Italics"/>
              </a:rPr>
              <a:t>Kolom/baris yang bertetangga </a:t>
            </a:r>
          </a:p>
          <a:p>
            <a:pPr algn="l" marL="0" indent="0" lvl="0">
              <a:lnSpc>
                <a:spcPts val="3500"/>
              </a:lnSpc>
              <a:spcBef>
                <a:spcPct val="0"/>
              </a:spcBef>
            </a:pPr>
            <a:r>
              <a:rPr lang="en-US" sz="2500">
                <a:solidFill>
                  <a:srgbClr val="000000"/>
                </a:solidFill>
                <a:latin typeface="Open Sauce Italics"/>
              </a:rPr>
              <a:t>hanya boleh berbeda 1 literal</a:t>
            </a:r>
          </a:p>
        </p:txBody>
      </p:sp>
      <p:grpSp>
        <p:nvGrpSpPr>
          <p:cNvPr name="Group 24" id="24"/>
          <p:cNvGrpSpPr/>
          <p:nvPr/>
        </p:nvGrpSpPr>
        <p:grpSpPr>
          <a:xfrm rot="0">
            <a:off x="2563419" y="7526154"/>
            <a:ext cx="4269525" cy="2655361"/>
            <a:chOff x="0" y="0"/>
            <a:chExt cx="5692700" cy="3540482"/>
          </a:xfrm>
        </p:grpSpPr>
        <p:pic>
          <p:nvPicPr>
            <p:cNvPr name="Picture 25" id="25"/>
            <p:cNvPicPr>
              <a:picLocks noChangeAspect="true"/>
            </p:cNvPicPr>
            <p:nvPr/>
          </p:nvPicPr>
          <p:blipFill>
            <a:blip r:embed="rId13"/>
            <a:srcRect l="0" t="0" r="0" b="0"/>
            <a:stretch>
              <a:fillRect/>
            </a:stretch>
          </p:blipFill>
          <p:spPr>
            <a:xfrm flipH="false" flipV="false" rot="0">
              <a:off x="0" y="0"/>
              <a:ext cx="5692700" cy="3540482"/>
            </a:xfrm>
            <a:prstGeom prst="rect">
              <a:avLst/>
            </a:prstGeom>
          </p:spPr>
        </p:pic>
        <p:sp>
          <p:nvSpPr>
            <p:cNvPr name="AutoShape 26" id="26"/>
            <p:cNvSpPr/>
            <p:nvPr/>
          </p:nvSpPr>
          <p:spPr>
            <a:xfrm flipH="true" flipV="true">
              <a:off x="1496036" y="646486"/>
              <a:ext cx="882" cy="590171"/>
            </a:xfrm>
            <a:prstGeom prst="line">
              <a:avLst/>
            </a:prstGeom>
            <a:ln cap="flat" w="50800">
              <a:solidFill>
                <a:srgbClr val="992800"/>
              </a:solidFill>
              <a:prstDash val="solid"/>
              <a:headEnd type="none" len="sm" w="sm"/>
              <a:tailEnd type="none" len="sm" w="sm"/>
            </a:ln>
          </p:spPr>
        </p:sp>
        <p:sp>
          <p:nvSpPr>
            <p:cNvPr name="AutoShape 27" id="27"/>
            <p:cNvSpPr/>
            <p:nvPr/>
          </p:nvSpPr>
          <p:spPr>
            <a:xfrm flipH="true">
              <a:off x="3716907" y="621046"/>
              <a:ext cx="0" cy="615648"/>
            </a:xfrm>
            <a:prstGeom prst="line">
              <a:avLst/>
            </a:prstGeom>
            <a:ln cap="flat" w="50800">
              <a:solidFill>
                <a:srgbClr val="992800"/>
              </a:solidFill>
              <a:prstDash val="solid"/>
              <a:headEnd type="none" len="sm" w="sm"/>
              <a:tailEnd type="arrow" len="sm" w="med"/>
            </a:ln>
          </p:spPr>
        </p:sp>
        <p:sp>
          <p:nvSpPr>
            <p:cNvPr name="AutoShape 28" id="28"/>
            <p:cNvSpPr/>
            <p:nvPr/>
          </p:nvSpPr>
          <p:spPr>
            <a:xfrm>
              <a:off x="1470850" y="646446"/>
              <a:ext cx="2246057" cy="2"/>
            </a:xfrm>
            <a:prstGeom prst="line">
              <a:avLst/>
            </a:prstGeom>
            <a:ln cap="flat" w="50800">
              <a:solidFill>
                <a:srgbClr val="992800"/>
              </a:solidFill>
              <a:prstDash val="solid"/>
              <a:headEnd type="none" len="sm" w="sm"/>
              <a:tailEnd type="none" len="sm" w="sm"/>
            </a:ln>
          </p:spPr>
        </p:sp>
        <p:sp>
          <p:nvSpPr>
            <p:cNvPr name="AutoShape 29" id="29"/>
            <p:cNvSpPr/>
            <p:nvPr/>
          </p:nvSpPr>
          <p:spPr>
            <a:xfrm flipH="true" flipV="true">
              <a:off x="2631871" y="338662"/>
              <a:ext cx="882" cy="590171"/>
            </a:xfrm>
            <a:prstGeom prst="line">
              <a:avLst/>
            </a:prstGeom>
            <a:ln cap="flat" w="50800">
              <a:solidFill>
                <a:srgbClr val="992800"/>
              </a:solidFill>
              <a:prstDash val="solid"/>
              <a:headEnd type="none" len="sm" w="sm"/>
              <a:tailEnd type="none" len="sm" w="sm"/>
            </a:ln>
          </p:spPr>
        </p:sp>
        <p:sp>
          <p:nvSpPr>
            <p:cNvPr name="AutoShape 30" id="30"/>
            <p:cNvSpPr/>
            <p:nvPr/>
          </p:nvSpPr>
          <p:spPr>
            <a:xfrm flipH="true">
              <a:off x="4852743" y="313222"/>
              <a:ext cx="0" cy="615648"/>
            </a:xfrm>
            <a:prstGeom prst="line">
              <a:avLst/>
            </a:prstGeom>
            <a:ln cap="flat" w="50800">
              <a:solidFill>
                <a:srgbClr val="992800"/>
              </a:solidFill>
              <a:prstDash val="solid"/>
              <a:headEnd type="none" len="sm" w="sm"/>
              <a:tailEnd type="arrow" len="sm" w="med"/>
            </a:ln>
          </p:spPr>
        </p:sp>
        <p:sp>
          <p:nvSpPr>
            <p:cNvPr name="AutoShape 31" id="31"/>
            <p:cNvSpPr/>
            <p:nvPr/>
          </p:nvSpPr>
          <p:spPr>
            <a:xfrm>
              <a:off x="2606686" y="338622"/>
              <a:ext cx="2246057" cy="2"/>
            </a:xfrm>
            <a:prstGeom prst="line">
              <a:avLst/>
            </a:prstGeom>
            <a:ln cap="flat" w="50800">
              <a:solidFill>
                <a:srgbClr val="992800"/>
              </a:solidFill>
              <a:prstDash val="solid"/>
              <a:headEnd type="none" len="sm" w="sm"/>
              <a:tailEnd type="none" len="sm" w="sm"/>
            </a:ln>
          </p:spPr>
        </p:sp>
      </p:grpSp>
      <p:sp>
        <p:nvSpPr>
          <p:cNvPr name="TextBox 32" id="32"/>
          <p:cNvSpPr txBox="true"/>
          <p:nvPr/>
        </p:nvSpPr>
        <p:spPr>
          <a:xfrm rot="0">
            <a:off x="2644120" y="6873323"/>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Dicerminkan</a:t>
            </a:r>
          </a:p>
        </p:txBody>
      </p:sp>
      <p:sp>
        <p:nvSpPr>
          <p:cNvPr name="AutoShape 33" id="33"/>
          <p:cNvSpPr/>
          <p:nvPr/>
        </p:nvSpPr>
        <p:spPr>
          <a:xfrm flipV="true">
            <a:off x="6832944" y="7130321"/>
            <a:ext cx="3533197" cy="1723513"/>
          </a:xfrm>
          <a:prstGeom prst="line">
            <a:avLst/>
          </a:prstGeom>
          <a:ln cap="flat" w="57150">
            <a:solidFill>
              <a:srgbClr val="992800"/>
            </a:solidFill>
            <a:prstDash val="solid"/>
            <a:headEnd type="none" len="sm" w="sm"/>
            <a:tailEnd type="arrow" len="sm" w="med"/>
          </a:ln>
        </p:spPr>
      </p:sp>
    </p:spTree>
  </p:cSld>
  <p:clrMapOvr>
    <a:masterClrMapping/>
  </p:clrMapOvr>
  <p:transition spd="fast">
    <p:circl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237747" y="-166552"/>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0" y="2745242"/>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569030" y="3038265"/>
            <a:ext cx="5723447" cy="457167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8524042" y="5832905"/>
            <a:ext cx="7775822" cy="4435599"/>
          </a:xfrm>
          <a:prstGeom prst="rect">
            <a:avLst/>
          </a:prstGeom>
        </p:spPr>
      </p:pic>
      <p:sp>
        <p:nvSpPr>
          <p:cNvPr name="TextBox 7" id="7"/>
          <p:cNvSpPr txBox="true"/>
          <p:nvPr/>
        </p:nvSpPr>
        <p:spPr>
          <a:xfrm rot="0">
            <a:off x="3758559" y="306842"/>
            <a:ext cx="10604272"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PETA KARNAUGH</a:t>
            </a:r>
          </a:p>
        </p:txBody>
      </p:sp>
      <p:sp>
        <p:nvSpPr>
          <p:cNvPr name="TextBox 8" id="8"/>
          <p:cNvSpPr txBox="true"/>
          <p:nvPr/>
        </p:nvSpPr>
        <p:spPr>
          <a:xfrm rot="0">
            <a:off x="4432418" y="1440317"/>
            <a:ext cx="11867446"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Dengan Empat Peubah</a:t>
            </a:r>
          </a:p>
        </p:txBody>
      </p:sp>
      <p:grpSp>
        <p:nvGrpSpPr>
          <p:cNvPr name="Group 9" id="9"/>
          <p:cNvGrpSpPr/>
          <p:nvPr/>
        </p:nvGrpSpPr>
        <p:grpSpPr>
          <a:xfrm rot="0">
            <a:off x="9275800" y="2818829"/>
            <a:ext cx="6718607" cy="1892739"/>
            <a:chOff x="0" y="0"/>
            <a:chExt cx="1769510" cy="498499"/>
          </a:xfrm>
        </p:grpSpPr>
        <p:sp>
          <p:nvSpPr>
            <p:cNvPr name="Freeform 10" id="10"/>
            <p:cNvSpPr/>
            <p:nvPr/>
          </p:nvSpPr>
          <p:spPr>
            <a:xfrm flipH="false" flipV="false">
              <a:off x="0" y="0"/>
              <a:ext cx="1769510" cy="498499"/>
            </a:xfrm>
            <a:custGeom>
              <a:avLst/>
              <a:gdLst/>
              <a:ahLst/>
              <a:cxnLst/>
              <a:rect r="r" b="b" t="t" l="l"/>
              <a:pathLst>
                <a:path h="498499" w="1769510">
                  <a:moveTo>
                    <a:pt x="58768" y="0"/>
                  </a:moveTo>
                  <a:lnTo>
                    <a:pt x="1710742" y="0"/>
                  </a:lnTo>
                  <a:cubicBezTo>
                    <a:pt x="1743198" y="0"/>
                    <a:pt x="1769510" y="26311"/>
                    <a:pt x="1769510" y="58768"/>
                  </a:cubicBezTo>
                  <a:lnTo>
                    <a:pt x="1769510" y="439731"/>
                  </a:lnTo>
                  <a:cubicBezTo>
                    <a:pt x="1769510" y="472188"/>
                    <a:pt x="1743198" y="498499"/>
                    <a:pt x="1710742" y="498499"/>
                  </a:cubicBezTo>
                  <a:lnTo>
                    <a:pt x="58768" y="498499"/>
                  </a:lnTo>
                  <a:cubicBezTo>
                    <a:pt x="26311" y="498499"/>
                    <a:pt x="0" y="472188"/>
                    <a:pt x="0" y="439731"/>
                  </a:cubicBezTo>
                  <a:lnTo>
                    <a:pt x="0" y="58768"/>
                  </a:lnTo>
                  <a:cubicBezTo>
                    <a:pt x="0" y="26311"/>
                    <a:pt x="26311" y="0"/>
                    <a:pt x="58768" y="0"/>
                  </a:cubicBezTo>
                  <a:close/>
                </a:path>
              </a:pathLst>
            </a:custGeom>
            <a:solidFill>
              <a:srgbClr val="FFFFFF"/>
            </a:solidFill>
            <a:ln w="133350">
              <a:solidFill>
                <a:srgbClr val="FFC107"/>
              </a:solidFill>
            </a:ln>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12" id="12"/>
          <p:cNvSpPr txBox="true"/>
          <p:nvPr/>
        </p:nvSpPr>
        <p:spPr>
          <a:xfrm rot="0">
            <a:off x="9733579" y="3057574"/>
            <a:ext cx="6826694" cy="1298575"/>
          </a:xfrm>
          <a:prstGeom prst="rect">
            <a:avLst/>
          </a:prstGeom>
        </p:spPr>
        <p:txBody>
          <a:bodyPr anchor="t" rtlCol="false" tIns="0" lIns="0" bIns="0" rIns="0">
            <a:spAutoFit/>
          </a:bodyPr>
          <a:lstStyle/>
          <a:p>
            <a:pPr>
              <a:lnSpc>
                <a:spcPts val="3500"/>
              </a:lnSpc>
            </a:pPr>
            <a:r>
              <a:rPr lang="en-US" sz="2500">
                <a:solidFill>
                  <a:srgbClr val="000000"/>
                </a:solidFill>
                <a:latin typeface="Open Sauce Italics"/>
              </a:rPr>
              <a:t>Perhatikan!</a:t>
            </a:r>
          </a:p>
          <a:p>
            <a:pPr>
              <a:lnSpc>
                <a:spcPts val="3500"/>
              </a:lnSpc>
            </a:pPr>
            <a:r>
              <a:rPr lang="en-US" sz="2500">
                <a:solidFill>
                  <a:srgbClr val="000000"/>
                </a:solidFill>
                <a:latin typeface="Open Sauce Italics"/>
              </a:rPr>
              <a:t>Kolom/baris yang bertetangga </a:t>
            </a:r>
          </a:p>
          <a:p>
            <a:pPr algn="l" marL="0" indent="0" lvl="0">
              <a:lnSpc>
                <a:spcPts val="3500"/>
              </a:lnSpc>
              <a:spcBef>
                <a:spcPct val="0"/>
              </a:spcBef>
            </a:pPr>
            <a:r>
              <a:rPr lang="en-US" sz="2500">
                <a:solidFill>
                  <a:srgbClr val="000000"/>
                </a:solidFill>
                <a:latin typeface="Open Sauce Italics"/>
              </a:rPr>
              <a:t>hanya boleh berbeda 1 literal</a:t>
            </a:r>
          </a:p>
        </p:txBody>
      </p:sp>
      <p:grpSp>
        <p:nvGrpSpPr>
          <p:cNvPr name="Group 13" id="13"/>
          <p:cNvGrpSpPr/>
          <p:nvPr/>
        </p:nvGrpSpPr>
        <p:grpSpPr>
          <a:xfrm rot="0">
            <a:off x="17531885" y="8920043"/>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768449" y="9334767"/>
            <a:ext cx="345030" cy="333738"/>
          </a:xfrm>
          <a:prstGeom prst="rect">
            <a:avLst/>
          </a:prstGeom>
        </p:spPr>
      </p:pic>
      <p:sp>
        <p:nvSpPr>
          <p:cNvPr name="AutoShape 17" id="17"/>
          <p:cNvSpPr/>
          <p:nvPr/>
        </p:nvSpPr>
        <p:spPr>
          <a:xfrm flipH="true">
            <a:off x="10601507" y="4757852"/>
            <a:ext cx="746067" cy="1346686"/>
          </a:xfrm>
          <a:prstGeom prst="line">
            <a:avLst/>
          </a:prstGeom>
          <a:ln cap="flat" w="57150">
            <a:solidFill>
              <a:srgbClr val="992800"/>
            </a:solidFill>
            <a:prstDash val="solid"/>
            <a:headEnd type="none" len="sm" w="sm"/>
            <a:tailEnd type="arrow" len="sm" w="med"/>
          </a:ln>
        </p:spPr>
      </p:sp>
      <p:sp>
        <p:nvSpPr>
          <p:cNvPr name="AutoShape 18" id="18"/>
          <p:cNvSpPr/>
          <p:nvPr/>
        </p:nvSpPr>
        <p:spPr>
          <a:xfrm>
            <a:off x="11373069" y="4757852"/>
            <a:ext cx="535798" cy="1336050"/>
          </a:xfrm>
          <a:prstGeom prst="line">
            <a:avLst/>
          </a:prstGeom>
          <a:ln cap="flat" w="57150">
            <a:solidFill>
              <a:srgbClr val="992800"/>
            </a:solidFill>
            <a:prstDash val="solid"/>
            <a:headEnd type="none" len="sm" w="sm"/>
            <a:tailEnd type="arrow" len="sm" w="med"/>
          </a:ln>
        </p:spPr>
      </p:sp>
      <p:sp>
        <p:nvSpPr>
          <p:cNvPr name="AutoShape 19" id="19"/>
          <p:cNvSpPr/>
          <p:nvPr/>
        </p:nvSpPr>
        <p:spPr>
          <a:xfrm>
            <a:off x="11344497" y="4744947"/>
            <a:ext cx="2166995" cy="1324574"/>
          </a:xfrm>
          <a:prstGeom prst="line">
            <a:avLst/>
          </a:prstGeom>
          <a:ln cap="flat" w="57150">
            <a:solidFill>
              <a:srgbClr val="992800"/>
            </a:solidFill>
            <a:prstDash val="solid"/>
            <a:headEnd type="none" len="sm" w="sm"/>
            <a:tailEnd type="arrow" len="sm" w="med"/>
          </a:ln>
        </p:spPr>
      </p:sp>
      <p:sp>
        <p:nvSpPr>
          <p:cNvPr name="AutoShape 20" id="20"/>
          <p:cNvSpPr/>
          <p:nvPr/>
        </p:nvSpPr>
        <p:spPr>
          <a:xfrm>
            <a:off x="11323000" y="4726121"/>
            <a:ext cx="3690203" cy="1316486"/>
          </a:xfrm>
          <a:prstGeom prst="line">
            <a:avLst/>
          </a:prstGeom>
          <a:ln cap="flat" w="57150">
            <a:solidFill>
              <a:srgbClr val="992800"/>
            </a:solidFill>
            <a:prstDash val="solid"/>
            <a:headEnd type="none" len="sm" w="sm"/>
            <a:tailEnd type="arrow" len="sm" w="med"/>
          </a:ln>
        </p:spPr>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237747" y="-166552"/>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0" y="2745242"/>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684205" y="2933129"/>
            <a:ext cx="7526240" cy="1780594"/>
            <a:chOff x="0" y="0"/>
            <a:chExt cx="1982220" cy="468963"/>
          </a:xfrm>
        </p:grpSpPr>
        <p:sp>
          <p:nvSpPr>
            <p:cNvPr name="Freeform 6" id="6"/>
            <p:cNvSpPr/>
            <p:nvPr/>
          </p:nvSpPr>
          <p:spPr>
            <a:xfrm flipH="false" flipV="false">
              <a:off x="0" y="0"/>
              <a:ext cx="1982220" cy="468963"/>
            </a:xfrm>
            <a:custGeom>
              <a:avLst/>
              <a:gdLst/>
              <a:ahLst/>
              <a:cxnLst/>
              <a:rect r="r" b="b" t="t" l="l"/>
              <a:pathLst>
                <a:path h="468963" w="1982220">
                  <a:moveTo>
                    <a:pt x="52462" y="0"/>
                  </a:moveTo>
                  <a:lnTo>
                    <a:pt x="1929758" y="0"/>
                  </a:lnTo>
                  <a:cubicBezTo>
                    <a:pt x="1943672" y="0"/>
                    <a:pt x="1957015" y="5527"/>
                    <a:pt x="1966854" y="15366"/>
                  </a:cubicBezTo>
                  <a:cubicBezTo>
                    <a:pt x="1976692" y="25204"/>
                    <a:pt x="1982220" y="38548"/>
                    <a:pt x="1982220" y="52462"/>
                  </a:cubicBezTo>
                  <a:lnTo>
                    <a:pt x="1982220" y="416502"/>
                  </a:lnTo>
                  <a:cubicBezTo>
                    <a:pt x="1982220" y="445475"/>
                    <a:pt x="1958732" y="468963"/>
                    <a:pt x="1929758" y="468963"/>
                  </a:cubicBezTo>
                  <a:lnTo>
                    <a:pt x="52462" y="468963"/>
                  </a:lnTo>
                  <a:cubicBezTo>
                    <a:pt x="23488" y="468963"/>
                    <a:pt x="0" y="445475"/>
                    <a:pt x="0" y="416502"/>
                  </a:cubicBezTo>
                  <a:lnTo>
                    <a:pt x="0" y="52462"/>
                  </a:lnTo>
                  <a:cubicBezTo>
                    <a:pt x="0" y="23488"/>
                    <a:pt x="23488" y="0"/>
                    <a:pt x="52462" y="0"/>
                  </a:cubicBezTo>
                  <a:close/>
                </a:path>
              </a:pathLst>
            </a:custGeom>
            <a:solidFill>
              <a:srgbClr val="FFFFFF"/>
            </a:solidFill>
            <a:ln w="133350">
              <a:solidFill>
                <a:srgbClr val="D34A24"/>
              </a:solid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684205" y="5143500"/>
            <a:ext cx="7526240" cy="1776852"/>
            <a:chOff x="0" y="0"/>
            <a:chExt cx="1982220" cy="467977"/>
          </a:xfrm>
        </p:grpSpPr>
        <p:sp>
          <p:nvSpPr>
            <p:cNvPr name="Freeform 9" id="9"/>
            <p:cNvSpPr/>
            <p:nvPr/>
          </p:nvSpPr>
          <p:spPr>
            <a:xfrm flipH="false" flipV="false">
              <a:off x="0" y="0"/>
              <a:ext cx="1982220" cy="467977"/>
            </a:xfrm>
            <a:custGeom>
              <a:avLst/>
              <a:gdLst/>
              <a:ahLst/>
              <a:cxnLst/>
              <a:rect r="r" b="b" t="t" l="l"/>
              <a:pathLst>
                <a:path h="467977" w="1982220">
                  <a:moveTo>
                    <a:pt x="52462" y="0"/>
                  </a:moveTo>
                  <a:lnTo>
                    <a:pt x="1929758" y="0"/>
                  </a:lnTo>
                  <a:cubicBezTo>
                    <a:pt x="1943672" y="0"/>
                    <a:pt x="1957015" y="5527"/>
                    <a:pt x="1966854" y="15366"/>
                  </a:cubicBezTo>
                  <a:cubicBezTo>
                    <a:pt x="1976692" y="25204"/>
                    <a:pt x="1982220" y="38548"/>
                    <a:pt x="1982220" y="52462"/>
                  </a:cubicBezTo>
                  <a:lnTo>
                    <a:pt x="1982220" y="415516"/>
                  </a:lnTo>
                  <a:cubicBezTo>
                    <a:pt x="1982220" y="429430"/>
                    <a:pt x="1976692" y="442773"/>
                    <a:pt x="1966854" y="452612"/>
                  </a:cubicBezTo>
                  <a:cubicBezTo>
                    <a:pt x="1957015" y="462450"/>
                    <a:pt x="1943672" y="467977"/>
                    <a:pt x="1929758" y="467977"/>
                  </a:cubicBezTo>
                  <a:lnTo>
                    <a:pt x="52462" y="467977"/>
                  </a:lnTo>
                  <a:cubicBezTo>
                    <a:pt x="23488" y="467977"/>
                    <a:pt x="0" y="444490"/>
                    <a:pt x="0" y="415516"/>
                  </a:cubicBezTo>
                  <a:lnTo>
                    <a:pt x="0" y="52462"/>
                  </a:lnTo>
                  <a:cubicBezTo>
                    <a:pt x="0" y="23488"/>
                    <a:pt x="23488" y="0"/>
                    <a:pt x="52462" y="0"/>
                  </a:cubicBezTo>
                  <a:close/>
                </a:path>
              </a:pathLst>
            </a:custGeom>
            <a:solidFill>
              <a:srgbClr val="FFFFFF"/>
            </a:solidFill>
            <a:ln w="133350">
              <a:solidFill>
                <a:srgbClr val="D34A24"/>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1" id="11"/>
          <p:cNvPicPr>
            <a:picLocks noChangeAspect="true"/>
          </p:cNvPicPr>
          <p:nvPr/>
        </p:nvPicPr>
        <p:blipFill>
          <a:blip r:embed="rId3"/>
          <a:srcRect l="0" t="0" r="0" b="0"/>
          <a:stretch>
            <a:fillRect/>
          </a:stretch>
        </p:blipFill>
        <p:spPr>
          <a:xfrm flipH="false" flipV="false" rot="0">
            <a:off x="10360085" y="5907154"/>
            <a:ext cx="5893313" cy="2891476"/>
          </a:xfrm>
          <a:prstGeom prst="rect">
            <a:avLst/>
          </a:prstGeom>
        </p:spPr>
      </p:pic>
      <p:sp>
        <p:nvSpPr>
          <p:cNvPr name="TextBox 12" id="12"/>
          <p:cNvSpPr txBox="true"/>
          <p:nvPr/>
        </p:nvSpPr>
        <p:spPr>
          <a:xfrm rot="0">
            <a:off x="1230575" y="740351"/>
            <a:ext cx="13959739"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Cara Mengisi Peta Karnaugh</a:t>
            </a:r>
          </a:p>
        </p:txBody>
      </p:sp>
      <p:sp>
        <p:nvSpPr>
          <p:cNvPr name="TextBox 13" id="13"/>
          <p:cNvSpPr txBox="true"/>
          <p:nvPr/>
        </p:nvSpPr>
        <p:spPr>
          <a:xfrm rot="0">
            <a:off x="930948" y="3428429"/>
            <a:ext cx="6826694" cy="860425"/>
          </a:xfrm>
          <a:prstGeom prst="rect">
            <a:avLst/>
          </a:prstGeom>
        </p:spPr>
        <p:txBody>
          <a:bodyPr anchor="t" rtlCol="false" tIns="0" lIns="0" bIns="0" rIns="0">
            <a:spAutoFit/>
          </a:bodyPr>
          <a:lstStyle/>
          <a:p>
            <a:pPr marL="539751" indent="-269876" lvl="1">
              <a:lnSpc>
                <a:spcPts val="3500"/>
              </a:lnSpc>
              <a:buFont typeface="Arial"/>
              <a:buChar char="•"/>
            </a:pPr>
            <a:r>
              <a:rPr lang="en-US" sz="2500">
                <a:solidFill>
                  <a:srgbClr val="000000"/>
                </a:solidFill>
                <a:latin typeface="Open Sauce Italics"/>
              </a:rPr>
              <a:t>Kotak yang Menyatakan minterm diisi "1"</a:t>
            </a:r>
          </a:p>
          <a:p>
            <a:pPr algn="l" marL="539751" indent="-269876" lvl="1">
              <a:lnSpc>
                <a:spcPts val="3500"/>
              </a:lnSpc>
              <a:spcBef>
                <a:spcPct val="0"/>
              </a:spcBef>
              <a:buFont typeface="Arial"/>
              <a:buChar char="•"/>
            </a:pPr>
            <a:r>
              <a:rPr lang="en-US" sz="2500">
                <a:solidFill>
                  <a:srgbClr val="000000"/>
                </a:solidFill>
                <a:latin typeface="Open Sauce Italics"/>
              </a:rPr>
              <a:t>Yang lain diisi "0"</a:t>
            </a:r>
          </a:p>
        </p:txBody>
      </p:sp>
      <p:sp>
        <p:nvSpPr>
          <p:cNvPr name="TextBox 14" id="14"/>
          <p:cNvSpPr txBox="true"/>
          <p:nvPr/>
        </p:nvSpPr>
        <p:spPr>
          <a:xfrm rot="0">
            <a:off x="1082854" y="5380473"/>
            <a:ext cx="6728942" cy="1280662"/>
          </a:xfrm>
          <a:prstGeom prst="rect">
            <a:avLst/>
          </a:prstGeom>
        </p:spPr>
        <p:txBody>
          <a:bodyPr anchor="t" rtlCol="false" tIns="0" lIns="0" bIns="0" rIns="0">
            <a:spAutoFit/>
          </a:bodyPr>
          <a:lstStyle/>
          <a:p>
            <a:pPr>
              <a:lnSpc>
                <a:spcPts val="3449"/>
              </a:lnSpc>
            </a:pPr>
            <a:r>
              <a:rPr lang="en-US" sz="2464">
                <a:solidFill>
                  <a:srgbClr val="000000"/>
                </a:solidFill>
                <a:latin typeface="Open Sauce Bold Italics"/>
              </a:rPr>
              <a:t>Contoh :</a:t>
            </a:r>
            <a:r>
              <a:rPr lang="en-US" sz="2464">
                <a:solidFill>
                  <a:srgbClr val="000000"/>
                </a:solidFill>
                <a:latin typeface="Open Sauce Italics"/>
              </a:rPr>
              <a:t> </a:t>
            </a:r>
          </a:p>
          <a:p>
            <a:pPr>
              <a:lnSpc>
                <a:spcPts val="3449"/>
              </a:lnSpc>
            </a:pPr>
            <a:r>
              <a:rPr lang="en-US" sz="2464">
                <a:solidFill>
                  <a:srgbClr val="000000"/>
                </a:solidFill>
                <a:latin typeface="Open Sauce Italics"/>
              </a:rPr>
              <a:t>f(x, y, z) = x'yz' + xyz' + xyz</a:t>
            </a:r>
          </a:p>
          <a:p>
            <a:pPr algn="l">
              <a:lnSpc>
                <a:spcPts val="3449"/>
              </a:lnSpc>
              <a:spcBef>
                <a:spcPct val="0"/>
              </a:spcBef>
            </a:pPr>
          </a:p>
        </p:txBody>
      </p:sp>
      <p:sp>
        <p:nvSpPr>
          <p:cNvPr name="TextBox 15" id="15"/>
          <p:cNvSpPr txBox="true"/>
          <p:nvPr/>
        </p:nvSpPr>
        <p:spPr>
          <a:xfrm rot="0">
            <a:off x="10845645" y="3840417"/>
            <a:ext cx="4922193" cy="531240"/>
          </a:xfrm>
          <a:prstGeom prst="rect">
            <a:avLst/>
          </a:prstGeom>
        </p:spPr>
        <p:txBody>
          <a:bodyPr anchor="t" rtlCol="false" tIns="0" lIns="0" bIns="0" rIns="0">
            <a:spAutoFit/>
          </a:bodyPr>
          <a:lstStyle/>
          <a:p>
            <a:pPr algn="ctr">
              <a:lnSpc>
                <a:spcPts val="4319"/>
              </a:lnSpc>
              <a:spcBef>
                <a:spcPct val="0"/>
              </a:spcBef>
            </a:pPr>
            <a:r>
              <a:rPr lang="en-US" sz="3085">
                <a:solidFill>
                  <a:srgbClr val="000000"/>
                </a:solidFill>
                <a:latin typeface="Open Sauce"/>
              </a:rPr>
              <a:t>f(x, y, z) = x'yz' + xyz' + xyz</a:t>
            </a:r>
          </a:p>
        </p:txBody>
      </p:sp>
      <p:sp>
        <p:nvSpPr>
          <p:cNvPr name="AutoShape 16" id="16"/>
          <p:cNvSpPr/>
          <p:nvPr/>
        </p:nvSpPr>
        <p:spPr>
          <a:xfrm>
            <a:off x="13043600" y="4470157"/>
            <a:ext cx="2146714" cy="2450195"/>
          </a:xfrm>
          <a:prstGeom prst="line">
            <a:avLst/>
          </a:prstGeom>
          <a:ln cap="flat" w="57150">
            <a:solidFill>
              <a:srgbClr val="992800"/>
            </a:solidFill>
            <a:prstDash val="solid"/>
            <a:headEnd type="none" len="sm" w="sm"/>
            <a:tailEnd type="arrow" len="sm" w="med"/>
          </a:ln>
        </p:spPr>
      </p:sp>
      <p:sp>
        <p:nvSpPr>
          <p:cNvPr name="AutoShape 17" id="17"/>
          <p:cNvSpPr/>
          <p:nvPr/>
        </p:nvSpPr>
        <p:spPr>
          <a:xfrm flipH="true">
            <a:off x="14272293" y="4552666"/>
            <a:ext cx="1243818" cy="3139571"/>
          </a:xfrm>
          <a:prstGeom prst="line">
            <a:avLst/>
          </a:prstGeom>
          <a:ln cap="flat" w="57150">
            <a:solidFill>
              <a:srgbClr val="992800"/>
            </a:solidFill>
            <a:prstDash val="solid"/>
            <a:headEnd type="none" len="sm" w="sm"/>
            <a:tailEnd type="arrow" len="sm" w="med"/>
          </a:ln>
        </p:spPr>
      </p:sp>
      <p:sp>
        <p:nvSpPr>
          <p:cNvPr name="AutoShape 18" id="18"/>
          <p:cNvSpPr/>
          <p:nvPr/>
        </p:nvSpPr>
        <p:spPr>
          <a:xfrm>
            <a:off x="14299782" y="4546620"/>
            <a:ext cx="890532" cy="3137816"/>
          </a:xfrm>
          <a:prstGeom prst="line">
            <a:avLst/>
          </a:prstGeom>
          <a:ln cap="flat" w="57150">
            <a:solidFill>
              <a:srgbClr val="992800"/>
            </a:solidFill>
            <a:prstDash val="solid"/>
            <a:headEnd type="none" len="sm" w="sm"/>
            <a:tailEnd type="arrow" len="sm" w="med"/>
          </a:ln>
        </p:spPr>
      </p:sp>
      <p:grpSp>
        <p:nvGrpSpPr>
          <p:cNvPr name="Group 19" id="19"/>
          <p:cNvGrpSpPr/>
          <p:nvPr/>
        </p:nvGrpSpPr>
        <p:grpSpPr>
          <a:xfrm rot="0">
            <a:off x="17531885" y="8957875"/>
            <a:ext cx="1163187" cy="1163187"/>
            <a:chOff x="0" y="0"/>
            <a:chExt cx="812800" cy="812800"/>
          </a:xfrm>
        </p:grpSpPr>
        <p:sp>
          <p:nvSpPr>
            <p:cNvPr name="Freeform 20" id="2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768449" y="9372600"/>
            <a:ext cx="345030" cy="333738"/>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237747" y="-166552"/>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0" y="2745242"/>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478146" y="3257266"/>
            <a:ext cx="7526240" cy="1776852"/>
            <a:chOff x="0" y="0"/>
            <a:chExt cx="1982220" cy="467977"/>
          </a:xfrm>
        </p:grpSpPr>
        <p:sp>
          <p:nvSpPr>
            <p:cNvPr name="Freeform 6" id="6"/>
            <p:cNvSpPr/>
            <p:nvPr/>
          </p:nvSpPr>
          <p:spPr>
            <a:xfrm flipH="false" flipV="false">
              <a:off x="0" y="0"/>
              <a:ext cx="1982220" cy="467977"/>
            </a:xfrm>
            <a:custGeom>
              <a:avLst/>
              <a:gdLst/>
              <a:ahLst/>
              <a:cxnLst/>
              <a:rect r="r" b="b" t="t" l="l"/>
              <a:pathLst>
                <a:path h="467977" w="1982220">
                  <a:moveTo>
                    <a:pt x="52462" y="0"/>
                  </a:moveTo>
                  <a:lnTo>
                    <a:pt x="1929758" y="0"/>
                  </a:lnTo>
                  <a:cubicBezTo>
                    <a:pt x="1943672" y="0"/>
                    <a:pt x="1957015" y="5527"/>
                    <a:pt x="1966854" y="15366"/>
                  </a:cubicBezTo>
                  <a:cubicBezTo>
                    <a:pt x="1976692" y="25204"/>
                    <a:pt x="1982220" y="38548"/>
                    <a:pt x="1982220" y="52462"/>
                  </a:cubicBezTo>
                  <a:lnTo>
                    <a:pt x="1982220" y="415516"/>
                  </a:lnTo>
                  <a:cubicBezTo>
                    <a:pt x="1982220" y="429430"/>
                    <a:pt x="1976692" y="442773"/>
                    <a:pt x="1966854" y="452612"/>
                  </a:cubicBezTo>
                  <a:cubicBezTo>
                    <a:pt x="1957015" y="462450"/>
                    <a:pt x="1943672" y="467977"/>
                    <a:pt x="1929758" y="467977"/>
                  </a:cubicBezTo>
                  <a:lnTo>
                    <a:pt x="52462" y="467977"/>
                  </a:lnTo>
                  <a:cubicBezTo>
                    <a:pt x="23488" y="467977"/>
                    <a:pt x="0" y="444490"/>
                    <a:pt x="0" y="415516"/>
                  </a:cubicBezTo>
                  <a:lnTo>
                    <a:pt x="0" y="52462"/>
                  </a:lnTo>
                  <a:cubicBezTo>
                    <a:pt x="0" y="23488"/>
                    <a:pt x="23488" y="0"/>
                    <a:pt x="52462" y="0"/>
                  </a:cubicBezTo>
                  <a:close/>
                </a:path>
              </a:pathLst>
            </a:custGeom>
            <a:solidFill>
              <a:srgbClr val="FFFFFF"/>
            </a:solidFill>
            <a:ln w="133350">
              <a:solidFill>
                <a:srgbClr val="D34A24"/>
              </a:solid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8" id="8"/>
          <p:cNvGrpSpPr/>
          <p:nvPr/>
        </p:nvGrpSpPr>
        <p:grpSpPr>
          <a:xfrm rot="0">
            <a:off x="478146" y="5295900"/>
            <a:ext cx="7526240" cy="4392219"/>
            <a:chOff x="0" y="0"/>
            <a:chExt cx="1982220" cy="1156798"/>
          </a:xfrm>
        </p:grpSpPr>
        <p:sp>
          <p:nvSpPr>
            <p:cNvPr name="Freeform 9" id="9"/>
            <p:cNvSpPr/>
            <p:nvPr/>
          </p:nvSpPr>
          <p:spPr>
            <a:xfrm flipH="false" flipV="false">
              <a:off x="0" y="0"/>
              <a:ext cx="1982220" cy="1156798"/>
            </a:xfrm>
            <a:custGeom>
              <a:avLst/>
              <a:gdLst/>
              <a:ahLst/>
              <a:cxnLst/>
              <a:rect r="r" b="b" t="t" l="l"/>
              <a:pathLst>
                <a:path h="1156798" w="1982220">
                  <a:moveTo>
                    <a:pt x="52462" y="0"/>
                  </a:moveTo>
                  <a:lnTo>
                    <a:pt x="1929758" y="0"/>
                  </a:lnTo>
                  <a:cubicBezTo>
                    <a:pt x="1943672" y="0"/>
                    <a:pt x="1957015" y="5527"/>
                    <a:pt x="1966854" y="15366"/>
                  </a:cubicBezTo>
                  <a:cubicBezTo>
                    <a:pt x="1976692" y="25204"/>
                    <a:pt x="1982220" y="38548"/>
                    <a:pt x="1982220" y="52462"/>
                  </a:cubicBezTo>
                  <a:lnTo>
                    <a:pt x="1982220" y="1104337"/>
                  </a:lnTo>
                  <a:cubicBezTo>
                    <a:pt x="1982220" y="1118250"/>
                    <a:pt x="1976692" y="1131594"/>
                    <a:pt x="1966854" y="1141433"/>
                  </a:cubicBezTo>
                  <a:cubicBezTo>
                    <a:pt x="1957015" y="1151271"/>
                    <a:pt x="1943672" y="1156798"/>
                    <a:pt x="1929758" y="1156798"/>
                  </a:cubicBezTo>
                  <a:lnTo>
                    <a:pt x="52462" y="1156798"/>
                  </a:lnTo>
                  <a:cubicBezTo>
                    <a:pt x="23488" y="1156798"/>
                    <a:pt x="0" y="1133310"/>
                    <a:pt x="0" y="1104337"/>
                  </a:cubicBezTo>
                  <a:lnTo>
                    <a:pt x="0" y="52462"/>
                  </a:lnTo>
                  <a:cubicBezTo>
                    <a:pt x="0" y="23488"/>
                    <a:pt x="23488" y="0"/>
                    <a:pt x="52462" y="0"/>
                  </a:cubicBezTo>
                  <a:close/>
                </a:path>
              </a:pathLst>
            </a:custGeom>
            <a:solidFill>
              <a:srgbClr val="FFFFFF"/>
            </a:solidFill>
            <a:ln w="133350">
              <a:solidFill>
                <a:srgbClr val="D34A24"/>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11" id="11"/>
          <p:cNvPicPr>
            <a:picLocks noChangeAspect="true"/>
          </p:cNvPicPr>
          <p:nvPr/>
        </p:nvPicPr>
        <p:blipFill>
          <a:blip r:embed="rId3"/>
          <a:srcRect l="0" t="0" r="0" b="0"/>
          <a:stretch>
            <a:fillRect/>
          </a:stretch>
        </p:blipFill>
        <p:spPr>
          <a:xfrm flipH="false" flipV="false" rot="0">
            <a:off x="11263308" y="3694163"/>
            <a:ext cx="5320411" cy="2679911"/>
          </a:xfrm>
          <a:prstGeom prst="rect">
            <a:avLst/>
          </a:prstGeom>
        </p:spPr>
      </p:pic>
      <p:sp>
        <p:nvSpPr>
          <p:cNvPr name="TextBox 12" id="12"/>
          <p:cNvSpPr txBox="true"/>
          <p:nvPr/>
        </p:nvSpPr>
        <p:spPr>
          <a:xfrm rot="0">
            <a:off x="1230575" y="740351"/>
            <a:ext cx="13959739"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Cara Mengisi Peta Karnaugh</a:t>
            </a:r>
          </a:p>
        </p:txBody>
      </p:sp>
      <p:sp>
        <p:nvSpPr>
          <p:cNvPr name="TextBox 13" id="13"/>
          <p:cNvSpPr txBox="true"/>
          <p:nvPr/>
        </p:nvSpPr>
        <p:spPr>
          <a:xfrm rot="0">
            <a:off x="876795" y="3697486"/>
            <a:ext cx="6728942" cy="848786"/>
          </a:xfrm>
          <a:prstGeom prst="rect">
            <a:avLst/>
          </a:prstGeom>
        </p:spPr>
        <p:txBody>
          <a:bodyPr anchor="t" rtlCol="false" tIns="0" lIns="0" bIns="0" rIns="0">
            <a:spAutoFit/>
          </a:bodyPr>
          <a:lstStyle/>
          <a:p>
            <a:pPr>
              <a:lnSpc>
                <a:spcPts val="3449"/>
              </a:lnSpc>
            </a:pPr>
            <a:r>
              <a:rPr lang="en-US" sz="2464">
                <a:solidFill>
                  <a:srgbClr val="000000"/>
                </a:solidFill>
                <a:latin typeface="Open Sauce Bold Italics"/>
              </a:rPr>
              <a:t>Contoh :</a:t>
            </a:r>
            <a:r>
              <a:rPr lang="en-US" sz="2464">
                <a:solidFill>
                  <a:srgbClr val="000000"/>
                </a:solidFill>
                <a:latin typeface="Open Sauce Italics"/>
              </a:rPr>
              <a:t> </a:t>
            </a:r>
          </a:p>
          <a:p>
            <a:pPr algn="l">
              <a:lnSpc>
                <a:spcPts val="3449"/>
              </a:lnSpc>
              <a:spcBef>
                <a:spcPct val="0"/>
              </a:spcBef>
            </a:pPr>
            <a:r>
              <a:rPr lang="en-US" sz="2464">
                <a:solidFill>
                  <a:srgbClr val="000000"/>
                </a:solidFill>
                <a:latin typeface="Open Sauce Italics"/>
              </a:rPr>
              <a:t>f(x, y, z) = xz' + y</a:t>
            </a:r>
          </a:p>
        </p:txBody>
      </p:sp>
      <p:sp>
        <p:nvSpPr>
          <p:cNvPr name="TextBox 14" id="14"/>
          <p:cNvSpPr txBox="true"/>
          <p:nvPr/>
        </p:nvSpPr>
        <p:spPr>
          <a:xfrm rot="0">
            <a:off x="876795" y="5634193"/>
            <a:ext cx="6728942" cy="3440043"/>
          </a:xfrm>
          <a:prstGeom prst="rect">
            <a:avLst/>
          </a:prstGeom>
        </p:spPr>
        <p:txBody>
          <a:bodyPr anchor="t" rtlCol="false" tIns="0" lIns="0" bIns="0" rIns="0">
            <a:spAutoFit/>
          </a:bodyPr>
          <a:lstStyle/>
          <a:p>
            <a:pPr>
              <a:lnSpc>
                <a:spcPts val="3449"/>
              </a:lnSpc>
            </a:pPr>
            <a:r>
              <a:rPr lang="en-US" sz="2464">
                <a:solidFill>
                  <a:srgbClr val="000000"/>
                </a:solidFill>
                <a:latin typeface="Open Sauce Italics"/>
              </a:rPr>
              <a:t>xz' :</a:t>
            </a:r>
          </a:p>
          <a:p>
            <a:pPr>
              <a:lnSpc>
                <a:spcPts val="3449"/>
              </a:lnSpc>
            </a:pPr>
            <a:r>
              <a:rPr lang="en-US" sz="2464">
                <a:solidFill>
                  <a:srgbClr val="000000"/>
                </a:solidFill>
                <a:latin typeface="Open Sauce Italics"/>
              </a:rPr>
              <a:t>x -&gt; semua kotak yang ada di baris ke-2</a:t>
            </a:r>
          </a:p>
          <a:p>
            <a:pPr>
              <a:lnSpc>
                <a:spcPts val="3449"/>
              </a:lnSpc>
            </a:pPr>
            <a:r>
              <a:rPr lang="en-US" sz="2464">
                <a:solidFill>
                  <a:srgbClr val="000000"/>
                </a:solidFill>
                <a:latin typeface="Open Sauce Italics"/>
              </a:rPr>
              <a:t>z' -&gt; semua kotak pada kolom ke-1 dan kolom ke -4</a:t>
            </a:r>
          </a:p>
          <a:p>
            <a:pPr>
              <a:lnSpc>
                <a:spcPts val="3449"/>
              </a:lnSpc>
            </a:pPr>
          </a:p>
          <a:p>
            <a:pPr>
              <a:lnSpc>
                <a:spcPts val="3449"/>
              </a:lnSpc>
            </a:pPr>
            <a:r>
              <a:rPr lang="en-US" sz="2464">
                <a:solidFill>
                  <a:srgbClr val="000000"/>
                </a:solidFill>
                <a:latin typeface="Open Sauce Italics"/>
              </a:rPr>
              <a:t>y:</a:t>
            </a:r>
          </a:p>
          <a:p>
            <a:pPr algn="l">
              <a:lnSpc>
                <a:spcPts val="3449"/>
              </a:lnSpc>
              <a:spcBef>
                <a:spcPct val="0"/>
              </a:spcBef>
            </a:pPr>
            <a:r>
              <a:rPr lang="en-US" sz="2464">
                <a:solidFill>
                  <a:srgbClr val="000000"/>
                </a:solidFill>
                <a:latin typeface="Open Sauce Italics"/>
              </a:rPr>
              <a:t>y -&gt; semua kotak yang ada pada kolom ke-3 dan kolom ke-4  </a:t>
            </a:r>
          </a:p>
        </p:txBody>
      </p:sp>
      <p:sp>
        <p:nvSpPr>
          <p:cNvPr name="TextBox 15" id="15"/>
          <p:cNvSpPr txBox="true"/>
          <p:nvPr/>
        </p:nvSpPr>
        <p:spPr>
          <a:xfrm rot="0">
            <a:off x="8680397" y="3846734"/>
            <a:ext cx="705296" cy="531240"/>
          </a:xfrm>
          <a:prstGeom prst="rect">
            <a:avLst/>
          </a:prstGeom>
        </p:spPr>
        <p:txBody>
          <a:bodyPr anchor="t" rtlCol="false" tIns="0" lIns="0" bIns="0" rIns="0">
            <a:spAutoFit/>
          </a:bodyPr>
          <a:lstStyle/>
          <a:p>
            <a:pPr algn="ctr">
              <a:lnSpc>
                <a:spcPts val="4319"/>
              </a:lnSpc>
              <a:spcBef>
                <a:spcPct val="0"/>
              </a:spcBef>
            </a:pPr>
            <a:r>
              <a:rPr lang="en-US" sz="3085">
                <a:solidFill>
                  <a:srgbClr val="000000"/>
                </a:solidFill>
                <a:latin typeface="Fira Code Light"/>
              </a:rPr>
              <a:t>xz'</a:t>
            </a:r>
          </a:p>
        </p:txBody>
      </p:sp>
      <p:sp>
        <p:nvSpPr>
          <p:cNvPr name="AutoShape 16" id="16"/>
          <p:cNvSpPr/>
          <p:nvPr/>
        </p:nvSpPr>
        <p:spPr>
          <a:xfrm>
            <a:off x="9249760" y="4218015"/>
            <a:ext cx="3652531" cy="1463803"/>
          </a:xfrm>
          <a:prstGeom prst="line">
            <a:avLst/>
          </a:prstGeom>
          <a:ln cap="flat" w="57150">
            <a:solidFill>
              <a:srgbClr val="992800"/>
            </a:solidFill>
            <a:prstDash val="solid"/>
            <a:headEnd type="none" len="sm" w="sm"/>
            <a:tailEnd type="arrow" len="sm" w="med"/>
          </a:ln>
        </p:spPr>
      </p:sp>
      <p:sp>
        <p:nvSpPr>
          <p:cNvPr name="AutoShape 17" id="17"/>
          <p:cNvSpPr/>
          <p:nvPr/>
        </p:nvSpPr>
        <p:spPr>
          <a:xfrm>
            <a:off x="9266461" y="4199830"/>
            <a:ext cx="6172348" cy="1096070"/>
          </a:xfrm>
          <a:prstGeom prst="line">
            <a:avLst/>
          </a:prstGeom>
          <a:ln cap="flat" w="57150">
            <a:solidFill>
              <a:srgbClr val="992800"/>
            </a:solidFill>
            <a:prstDash val="solid"/>
            <a:headEnd type="none" len="sm" w="sm"/>
            <a:tailEnd type="arrow" len="sm" w="med"/>
          </a:ln>
        </p:spPr>
      </p:sp>
      <p:sp>
        <p:nvSpPr>
          <p:cNvPr name="TextBox 18" id="18"/>
          <p:cNvSpPr txBox="true"/>
          <p:nvPr/>
        </p:nvSpPr>
        <p:spPr>
          <a:xfrm rot="0">
            <a:off x="8915471" y="8075213"/>
            <a:ext cx="235148" cy="531240"/>
          </a:xfrm>
          <a:prstGeom prst="rect">
            <a:avLst/>
          </a:prstGeom>
        </p:spPr>
        <p:txBody>
          <a:bodyPr anchor="t" rtlCol="false" tIns="0" lIns="0" bIns="0" rIns="0">
            <a:spAutoFit/>
          </a:bodyPr>
          <a:lstStyle/>
          <a:p>
            <a:pPr algn="ctr">
              <a:lnSpc>
                <a:spcPts val="4319"/>
              </a:lnSpc>
              <a:spcBef>
                <a:spcPct val="0"/>
              </a:spcBef>
            </a:pPr>
            <a:r>
              <a:rPr lang="en-US" sz="3085">
                <a:solidFill>
                  <a:srgbClr val="000000"/>
                </a:solidFill>
                <a:latin typeface="Fira Code Light"/>
              </a:rPr>
              <a:t>y</a:t>
            </a:r>
          </a:p>
        </p:txBody>
      </p:sp>
      <p:pic>
        <p:nvPicPr>
          <p:cNvPr name="Picture 19" id="19"/>
          <p:cNvPicPr>
            <a:picLocks noChangeAspect="true"/>
          </p:cNvPicPr>
          <p:nvPr/>
        </p:nvPicPr>
        <p:blipFill>
          <a:blip r:embed="rId3"/>
          <a:srcRect l="0" t="0" r="0" b="0"/>
          <a:stretch>
            <a:fillRect/>
          </a:stretch>
        </p:blipFill>
        <p:spPr>
          <a:xfrm flipH="false" flipV="false" rot="0">
            <a:off x="11263308" y="6801933"/>
            <a:ext cx="5320411" cy="2679911"/>
          </a:xfrm>
          <a:prstGeom prst="rect">
            <a:avLst/>
          </a:prstGeom>
        </p:spPr>
      </p:pic>
      <p:sp>
        <p:nvSpPr>
          <p:cNvPr name="AutoShape 20" id="20"/>
          <p:cNvSpPr/>
          <p:nvPr/>
        </p:nvSpPr>
        <p:spPr>
          <a:xfrm>
            <a:off x="9161249" y="8400695"/>
            <a:ext cx="5411960" cy="205758"/>
          </a:xfrm>
          <a:prstGeom prst="line">
            <a:avLst/>
          </a:prstGeom>
          <a:ln cap="flat" w="57150">
            <a:solidFill>
              <a:srgbClr val="992800"/>
            </a:solidFill>
            <a:prstDash val="solid"/>
            <a:headEnd type="none" len="sm" w="sm"/>
            <a:tailEnd type="arrow" len="sm" w="med"/>
          </a:ln>
        </p:spPr>
      </p:sp>
      <p:sp>
        <p:nvSpPr>
          <p:cNvPr name="AutoShape 21" id="21"/>
          <p:cNvSpPr/>
          <p:nvPr/>
        </p:nvSpPr>
        <p:spPr>
          <a:xfrm flipV="true">
            <a:off x="9161249" y="7896319"/>
            <a:ext cx="5413045" cy="475822"/>
          </a:xfrm>
          <a:prstGeom prst="line">
            <a:avLst/>
          </a:prstGeom>
          <a:ln cap="flat" w="57150">
            <a:solidFill>
              <a:srgbClr val="992800"/>
            </a:solidFill>
            <a:prstDash val="solid"/>
            <a:headEnd type="none" len="sm" w="sm"/>
            <a:tailEnd type="arrow" len="sm" w="med"/>
          </a:ln>
        </p:spPr>
      </p:sp>
      <p:sp>
        <p:nvSpPr>
          <p:cNvPr name="AutoShape 22" id="22"/>
          <p:cNvSpPr/>
          <p:nvPr/>
        </p:nvSpPr>
        <p:spPr>
          <a:xfrm>
            <a:off x="9150619" y="8382680"/>
            <a:ext cx="6293186" cy="455428"/>
          </a:xfrm>
          <a:prstGeom prst="line">
            <a:avLst/>
          </a:prstGeom>
          <a:ln cap="flat" w="57150">
            <a:solidFill>
              <a:srgbClr val="992800"/>
            </a:solidFill>
            <a:prstDash val="solid"/>
            <a:headEnd type="none" len="sm" w="sm"/>
            <a:tailEnd type="arrow" len="sm" w="med"/>
          </a:ln>
        </p:spPr>
      </p:sp>
      <p:sp>
        <p:nvSpPr>
          <p:cNvPr name="AutoShape 23" id="23"/>
          <p:cNvSpPr/>
          <p:nvPr/>
        </p:nvSpPr>
        <p:spPr>
          <a:xfrm flipV="true">
            <a:off x="9150619" y="8134230"/>
            <a:ext cx="6293186" cy="235541"/>
          </a:xfrm>
          <a:prstGeom prst="line">
            <a:avLst/>
          </a:prstGeom>
          <a:ln cap="flat" w="57150">
            <a:solidFill>
              <a:srgbClr val="992800"/>
            </a:solidFill>
            <a:prstDash val="solid"/>
            <a:headEnd type="none" len="sm" w="sm"/>
            <a:tailEnd type="arrow" len="sm" w="med"/>
          </a:ln>
        </p:spPr>
      </p:sp>
      <p:grpSp>
        <p:nvGrpSpPr>
          <p:cNvPr name="Group 24" id="24"/>
          <p:cNvGrpSpPr/>
          <p:nvPr/>
        </p:nvGrpSpPr>
        <p:grpSpPr>
          <a:xfrm rot="0">
            <a:off x="17531885" y="8957875"/>
            <a:ext cx="1163187" cy="1163187"/>
            <a:chOff x="0" y="0"/>
            <a:chExt cx="812800" cy="812800"/>
          </a:xfrm>
        </p:grpSpPr>
        <p:sp>
          <p:nvSpPr>
            <p:cNvPr name="Freeform 25" id="2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768449" y="9372600"/>
            <a:ext cx="345030" cy="333738"/>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237747" y="-166552"/>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0" y="2745242"/>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495463" y="4008871"/>
            <a:ext cx="5481150" cy="4733721"/>
          </a:xfrm>
          <a:prstGeom prst="rect">
            <a:avLst/>
          </a:prstGeom>
        </p:spPr>
      </p:pic>
      <p:grpSp>
        <p:nvGrpSpPr>
          <p:cNvPr name="Group 6" id="6"/>
          <p:cNvGrpSpPr/>
          <p:nvPr/>
        </p:nvGrpSpPr>
        <p:grpSpPr>
          <a:xfrm rot="0">
            <a:off x="6612369" y="3298711"/>
            <a:ext cx="8239522" cy="1967060"/>
            <a:chOff x="0" y="0"/>
            <a:chExt cx="2170080" cy="518074"/>
          </a:xfrm>
        </p:grpSpPr>
        <p:sp>
          <p:nvSpPr>
            <p:cNvPr name="Freeform 7" id="7"/>
            <p:cNvSpPr/>
            <p:nvPr/>
          </p:nvSpPr>
          <p:spPr>
            <a:xfrm flipH="false" flipV="false">
              <a:off x="0" y="0"/>
              <a:ext cx="2170080" cy="518074"/>
            </a:xfrm>
            <a:custGeom>
              <a:avLst/>
              <a:gdLst/>
              <a:ahLst/>
              <a:cxnLst/>
              <a:rect r="r" b="b" t="t" l="l"/>
              <a:pathLst>
                <a:path h="518074" w="2170080">
                  <a:moveTo>
                    <a:pt x="47920" y="0"/>
                  </a:moveTo>
                  <a:lnTo>
                    <a:pt x="2122160" y="0"/>
                  </a:lnTo>
                  <a:cubicBezTo>
                    <a:pt x="2148625" y="0"/>
                    <a:pt x="2170080" y="21455"/>
                    <a:pt x="2170080" y="47920"/>
                  </a:cubicBezTo>
                  <a:lnTo>
                    <a:pt x="2170080" y="470154"/>
                  </a:lnTo>
                  <a:cubicBezTo>
                    <a:pt x="2170080" y="496619"/>
                    <a:pt x="2148625" y="518074"/>
                    <a:pt x="2122160" y="518074"/>
                  </a:cubicBezTo>
                  <a:lnTo>
                    <a:pt x="47920" y="518074"/>
                  </a:lnTo>
                  <a:cubicBezTo>
                    <a:pt x="21455" y="518074"/>
                    <a:pt x="0" y="496619"/>
                    <a:pt x="0" y="470154"/>
                  </a:cubicBezTo>
                  <a:lnTo>
                    <a:pt x="0" y="47920"/>
                  </a:lnTo>
                  <a:cubicBezTo>
                    <a:pt x="0" y="21455"/>
                    <a:pt x="21455" y="0"/>
                    <a:pt x="47920" y="0"/>
                  </a:cubicBezTo>
                  <a:close/>
                </a:path>
              </a:pathLst>
            </a:custGeom>
            <a:solidFill>
              <a:srgbClr val="FFFFFF"/>
            </a:solidFill>
            <a:ln w="133350">
              <a:solidFill>
                <a:srgbClr val="D34A24"/>
              </a:solidFill>
            </a:ln>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9" id="9"/>
          <p:cNvPicPr>
            <a:picLocks noChangeAspect="true"/>
          </p:cNvPicPr>
          <p:nvPr/>
        </p:nvPicPr>
        <p:blipFill>
          <a:blip r:embed="rId4"/>
          <a:srcRect l="0" t="0" r="0" b="0"/>
          <a:stretch>
            <a:fillRect/>
          </a:stretch>
        </p:blipFill>
        <p:spPr>
          <a:xfrm flipH="false" flipV="false" rot="0">
            <a:off x="7677397" y="6075397"/>
            <a:ext cx="6109465" cy="3122615"/>
          </a:xfrm>
          <a:prstGeom prst="rect">
            <a:avLst/>
          </a:prstGeom>
        </p:spPr>
      </p:pic>
      <p:sp>
        <p:nvSpPr>
          <p:cNvPr name="TextBox 10" id="10"/>
          <p:cNvSpPr txBox="true"/>
          <p:nvPr/>
        </p:nvSpPr>
        <p:spPr>
          <a:xfrm rot="0">
            <a:off x="1230575" y="740351"/>
            <a:ext cx="13959739"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Cara Mengisi Peta Karnaugh</a:t>
            </a:r>
          </a:p>
        </p:txBody>
      </p:sp>
      <p:sp>
        <p:nvSpPr>
          <p:cNvPr name="TextBox 11" id="11"/>
          <p:cNvSpPr txBox="true"/>
          <p:nvPr/>
        </p:nvSpPr>
        <p:spPr>
          <a:xfrm rot="0">
            <a:off x="7011018" y="3637004"/>
            <a:ext cx="7458074" cy="1280662"/>
          </a:xfrm>
          <a:prstGeom prst="rect">
            <a:avLst/>
          </a:prstGeom>
        </p:spPr>
        <p:txBody>
          <a:bodyPr anchor="t" rtlCol="false" tIns="0" lIns="0" bIns="0" rIns="0">
            <a:spAutoFit/>
          </a:bodyPr>
          <a:lstStyle/>
          <a:p>
            <a:pPr>
              <a:lnSpc>
                <a:spcPts val="3449"/>
              </a:lnSpc>
            </a:pPr>
            <a:r>
              <a:rPr lang="en-US" sz="2464">
                <a:solidFill>
                  <a:srgbClr val="000000"/>
                </a:solidFill>
                <a:latin typeface="Open Sauce Italics"/>
              </a:rPr>
              <a:t>Tinjau fungsi yang memiliki nilai 1. Fungsi boolean yang merepresentasikan tabel kebenaran :</a:t>
            </a:r>
          </a:p>
          <a:p>
            <a:pPr algn="l">
              <a:lnSpc>
                <a:spcPts val="3449"/>
              </a:lnSpc>
              <a:spcBef>
                <a:spcPct val="0"/>
              </a:spcBef>
            </a:pPr>
            <a:r>
              <a:rPr lang="en-US" sz="2464">
                <a:solidFill>
                  <a:srgbClr val="000000"/>
                </a:solidFill>
                <a:latin typeface="Open Sauce Italics"/>
              </a:rPr>
              <a:t>f(x, y, z) = x'y'z + xy'z' + xy'z + xyz</a:t>
            </a:r>
          </a:p>
        </p:txBody>
      </p:sp>
      <p:sp>
        <p:nvSpPr>
          <p:cNvPr name="AutoShape 12" id="12"/>
          <p:cNvSpPr/>
          <p:nvPr/>
        </p:nvSpPr>
        <p:spPr>
          <a:xfrm>
            <a:off x="8798706" y="4942383"/>
            <a:ext cx="1504733" cy="2266027"/>
          </a:xfrm>
          <a:prstGeom prst="line">
            <a:avLst/>
          </a:prstGeom>
          <a:ln cap="flat" w="57150">
            <a:solidFill>
              <a:srgbClr val="992800"/>
            </a:solidFill>
            <a:prstDash val="solid"/>
            <a:headEnd type="none" len="sm" w="sm"/>
            <a:tailEnd type="arrow" len="sm" w="med"/>
          </a:ln>
        </p:spPr>
      </p:sp>
      <p:sp>
        <p:nvSpPr>
          <p:cNvPr name="AutoShape 13" id="13"/>
          <p:cNvSpPr/>
          <p:nvPr/>
        </p:nvSpPr>
        <p:spPr>
          <a:xfrm flipH="true">
            <a:off x="9275800" y="5015198"/>
            <a:ext cx="373033" cy="3058562"/>
          </a:xfrm>
          <a:prstGeom prst="line">
            <a:avLst/>
          </a:prstGeom>
          <a:ln cap="flat" w="57150">
            <a:solidFill>
              <a:srgbClr val="992800"/>
            </a:solidFill>
            <a:prstDash val="solid"/>
            <a:headEnd type="none" len="sm" w="sm"/>
            <a:tailEnd type="arrow" len="sm" w="med"/>
          </a:ln>
        </p:spPr>
      </p:sp>
      <p:sp>
        <p:nvSpPr>
          <p:cNvPr name="AutoShape 14" id="14"/>
          <p:cNvSpPr/>
          <p:nvPr/>
        </p:nvSpPr>
        <p:spPr>
          <a:xfrm>
            <a:off x="10700277" y="5025586"/>
            <a:ext cx="31852" cy="3051633"/>
          </a:xfrm>
          <a:prstGeom prst="line">
            <a:avLst/>
          </a:prstGeom>
          <a:ln cap="flat" w="57150">
            <a:solidFill>
              <a:srgbClr val="992800"/>
            </a:solidFill>
            <a:prstDash val="solid"/>
            <a:headEnd type="none" len="sm" w="sm"/>
            <a:tailEnd type="arrow" len="sm" w="med"/>
          </a:ln>
        </p:spPr>
      </p:sp>
      <p:sp>
        <p:nvSpPr>
          <p:cNvPr name="AutoShape 15" id="15"/>
          <p:cNvSpPr/>
          <p:nvPr/>
        </p:nvSpPr>
        <p:spPr>
          <a:xfrm>
            <a:off x="11503192" y="5015198"/>
            <a:ext cx="189125" cy="3062320"/>
          </a:xfrm>
          <a:prstGeom prst="line">
            <a:avLst/>
          </a:prstGeom>
          <a:ln cap="flat" w="57150">
            <a:solidFill>
              <a:srgbClr val="992800"/>
            </a:solidFill>
            <a:prstDash val="solid"/>
            <a:headEnd type="none" len="sm" w="sm"/>
            <a:tailEnd type="arrow" len="sm" w="med"/>
          </a:ln>
        </p:spPr>
      </p:sp>
      <p:grpSp>
        <p:nvGrpSpPr>
          <p:cNvPr name="Group 16" id="16"/>
          <p:cNvGrpSpPr/>
          <p:nvPr/>
        </p:nvGrpSpPr>
        <p:grpSpPr>
          <a:xfrm rot="0">
            <a:off x="17531885" y="8957875"/>
            <a:ext cx="1163187" cy="1163187"/>
            <a:chOff x="0" y="0"/>
            <a:chExt cx="812800" cy="812800"/>
          </a:xfrm>
        </p:grpSpPr>
        <p:sp>
          <p:nvSpPr>
            <p:cNvPr name="Freeform 17" id="1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768449" y="9372600"/>
            <a:ext cx="345030" cy="333738"/>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2733116" y="6349043"/>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1998451" y="7184478"/>
            <a:ext cx="1897400" cy="18049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1838320" y="6145497"/>
            <a:ext cx="1680259" cy="193934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830492" y="6559863"/>
            <a:ext cx="1897400" cy="180497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4516201" y="6187763"/>
            <a:ext cx="1680259" cy="193934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5270659" y="5767720"/>
            <a:ext cx="1897400" cy="180497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5275269" y="6703425"/>
            <a:ext cx="1680259" cy="19393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6130638" y="6775046"/>
            <a:ext cx="1897400" cy="1804976"/>
          </a:xfrm>
          <a:prstGeom prst="rect">
            <a:avLst/>
          </a:prstGeom>
        </p:spPr>
      </p:pic>
      <p:grpSp>
        <p:nvGrpSpPr>
          <p:cNvPr name="Group 10" id="10"/>
          <p:cNvGrpSpPr/>
          <p:nvPr/>
        </p:nvGrpSpPr>
        <p:grpSpPr>
          <a:xfrm rot="0">
            <a:off x="-352738" y="2936771"/>
            <a:ext cx="18942262" cy="4413458"/>
            <a:chOff x="0" y="0"/>
            <a:chExt cx="4988909" cy="1162392"/>
          </a:xfrm>
        </p:grpSpPr>
        <p:sp>
          <p:nvSpPr>
            <p:cNvPr name="Freeform 11" id="11"/>
            <p:cNvSpPr/>
            <p:nvPr/>
          </p:nvSpPr>
          <p:spPr>
            <a:xfrm flipH="false" flipV="false">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7562001" y="8676706"/>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4043" y="9091431"/>
            <a:ext cx="345030" cy="333738"/>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16971" y="3111369"/>
            <a:ext cx="345030" cy="333738"/>
          </a:xfrm>
          <a:prstGeom prst="rect">
            <a:avLst/>
          </a:prstGeom>
        </p:spPr>
      </p:pic>
      <p:sp>
        <p:nvSpPr>
          <p:cNvPr name="TextBox 18" id="18"/>
          <p:cNvSpPr txBox="true"/>
          <p:nvPr/>
        </p:nvSpPr>
        <p:spPr>
          <a:xfrm rot="0">
            <a:off x="-431958" y="663039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19" id="19"/>
          <p:cNvSpPr txBox="true"/>
          <p:nvPr/>
        </p:nvSpPr>
        <p:spPr>
          <a:xfrm rot="0">
            <a:off x="-1010736" y="60998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0" id="20"/>
          <p:cNvSpPr txBox="true"/>
          <p:nvPr/>
        </p:nvSpPr>
        <p:spPr>
          <a:xfrm rot="0">
            <a:off x="-2551345" y="51155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1" id="21"/>
          <p:cNvSpPr txBox="true"/>
          <p:nvPr/>
        </p:nvSpPr>
        <p:spPr>
          <a:xfrm rot="0">
            <a:off x="-3201172" y="430758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2" id="22"/>
          <p:cNvSpPr txBox="true"/>
          <p:nvPr/>
        </p:nvSpPr>
        <p:spPr>
          <a:xfrm rot="0">
            <a:off x="-2280499" y="378055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3" id="23"/>
          <p:cNvSpPr txBox="true"/>
          <p:nvPr/>
        </p:nvSpPr>
        <p:spPr>
          <a:xfrm rot="0">
            <a:off x="-2859278" y="324995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182674" y="2399276"/>
            <a:ext cx="1680259" cy="1939341"/>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1643" y="1522814"/>
            <a:ext cx="1897400" cy="1804976"/>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724740" y="2262564"/>
            <a:ext cx="1680259" cy="1939341"/>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326939" y="1678589"/>
            <a:ext cx="1897400" cy="1804976"/>
          </a:xfrm>
          <a:prstGeom prst="rect">
            <a:avLst/>
          </a:prstGeom>
        </p:spPr>
      </p:pic>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4156643" y="2642198"/>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4111637" y="1720358"/>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5003301" y="2288278"/>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5425201" y="1550599"/>
            <a:ext cx="1897400" cy="1804976"/>
          </a:xfrm>
          <a:prstGeom prst="rect">
            <a:avLst/>
          </a:prstGeom>
        </p:spPr>
      </p:pic>
      <p:sp>
        <p:nvSpPr>
          <p:cNvPr name="TextBox 32" id="32"/>
          <p:cNvSpPr txBox="true"/>
          <p:nvPr/>
        </p:nvSpPr>
        <p:spPr>
          <a:xfrm rot="0">
            <a:off x="539592" y="60398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3" id="33"/>
          <p:cNvSpPr txBox="true"/>
          <p:nvPr/>
        </p:nvSpPr>
        <p:spPr>
          <a:xfrm rot="0">
            <a:off x="-39186" y="55092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4" id="34"/>
          <p:cNvSpPr txBox="true"/>
          <p:nvPr/>
        </p:nvSpPr>
        <p:spPr>
          <a:xfrm rot="0">
            <a:off x="-1579795" y="452504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5" id="35"/>
          <p:cNvSpPr txBox="true"/>
          <p:nvPr/>
        </p:nvSpPr>
        <p:spPr>
          <a:xfrm rot="0">
            <a:off x="-2229622" y="37170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6" id="36"/>
          <p:cNvSpPr txBox="true"/>
          <p:nvPr/>
        </p:nvSpPr>
        <p:spPr>
          <a:xfrm rot="0">
            <a:off x="-1308949" y="31900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7" id="37"/>
          <p:cNvSpPr txBox="true"/>
          <p:nvPr/>
        </p:nvSpPr>
        <p:spPr>
          <a:xfrm rot="0">
            <a:off x="-1887728" y="265943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8" id="38"/>
          <p:cNvSpPr txBox="true"/>
          <p:nvPr/>
        </p:nvSpPr>
        <p:spPr>
          <a:xfrm rot="0">
            <a:off x="17185615" y="657560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9" id="39"/>
          <p:cNvSpPr txBox="true"/>
          <p:nvPr/>
        </p:nvSpPr>
        <p:spPr>
          <a:xfrm rot="0">
            <a:off x="16606836" y="60450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0" id="40"/>
          <p:cNvSpPr txBox="true"/>
          <p:nvPr/>
        </p:nvSpPr>
        <p:spPr>
          <a:xfrm rot="0">
            <a:off x="15066227" y="50607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1" id="41"/>
          <p:cNvSpPr txBox="true"/>
          <p:nvPr/>
        </p:nvSpPr>
        <p:spPr>
          <a:xfrm rot="0">
            <a:off x="14416400" y="425279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2" id="42"/>
          <p:cNvSpPr txBox="true"/>
          <p:nvPr/>
        </p:nvSpPr>
        <p:spPr>
          <a:xfrm rot="0">
            <a:off x="15337073" y="372575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3" id="43"/>
          <p:cNvSpPr txBox="true"/>
          <p:nvPr/>
        </p:nvSpPr>
        <p:spPr>
          <a:xfrm rot="0">
            <a:off x="14758295" y="3195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4" id="44"/>
          <p:cNvSpPr txBox="true"/>
          <p:nvPr/>
        </p:nvSpPr>
        <p:spPr>
          <a:xfrm rot="0">
            <a:off x="17947879" y="719950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5" id="45"/>
          <p:cNvSpPr txBox="true"/>
          <p:nvPr/>
        </p:nvSpPr>
        <p:spPr>
          <a:xfrm rot="0">
            <a:off x="17369101" y="666890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6" id="46"/>
          <p:cNvSpPr txBox="true"/>
          <p:nvPr/>
        </p:nvSpPr>
        <p:spPr>
          <a:xfrm rot="0">
            <a:off x="15828492" y="568467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7" id="47"/>
          <p:cNvSpPr txBox="true"/>
          <p:nvPr/>
        </p:nvSpPr>
        <p:spPr>
          <a:xfrm rot="0">
            <a:off x="15178665" y="487669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8" id="48"/>
          <p:cNvSpPr txBox="true"/>
          <p:nvPr/>
        </p:nvSpPr>
        <p:spPr>
          <a:xfrm rot="0">
            <a:off x="16099337" y="43496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9" id="49"/>
          <p:cNvSpPr txBox="true"/>
          <p:nvPr/>
        </p:nvSpPr>
        <p:spPr>
          <a:xfrm rot="0">
            <a:off x="15520559" y="381906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0" id="50"/>
          <p:cNvSpPr txBox="true"/>
          <p:nvPr/>
        </p:nvSpPr>
        <p:spPr>
          <a:xfrm rot="0">
            <a:off x="3709082" y="3348032"/>
            <a:ext cx="10869835" cy="1428750"/>
          </a:xfrm>
          <a:prstGeom prst="rect">
            <a:avLst/>
          </a:prstGeom>
        </p:spPr>
        <p:txBody>
          <a:bodyPr anchor="t" rtlCol="false" tIns="0" lIns="0" bIns="0" rIns="0">
            <a:spAutoFit/>
          </a:bodyPr>
          <a:lstStyle/>
          <a:p>
            <a:pPr marL="0" indent="0" lvl="0">
              <a:lnSpc>
                <a:spcPts val="11279"/>
              </a:lnSpc>
              <a:spcBef>
                <a:spcPct val="0"/>
              </a:spcBef>
            </a:pPr>
            <a:r>
              <a:rPr lang="en-US" sz="9399">
                <a:solidFill>
                  <a:srgbClr val="FFFFFF"/>
                </a:solidFill>
                <a:latin typeface="Roca One Black"/>
              </a:rPr>
              <a:t>Teknik Minimisasi </a:t>
            </a:r>
          </a:p>
        </p:txBody>
      </p:sp>
      <p:sp>
        <p:nvSpPr>
          <p:cNvPr name="TextBox 51" id="51"/>
          <p:cNvSpPr txBox="true"/>
          <p:nvPr/>
        </p:nvSpPr>
        <p:spPr>
          <a:xfrm rot="0">
            <a:off x="5009002" y="4476125"/>
            <a:ext cx="8218782" cy="1334751"/>
          </a:xfrm>
          <a:prstGeom prst="rect">
            <a:avLst/>
          </a:prstGeom>
        </p:spPr>
        <p:txBody>
          <a:bodyPr anchor="t" rtlCol="false" tIns="0" lIns="0" bIns="0" rIns="0">
            <a:spAutoFit/>
          </a:bodyPr>
          <a:lstStyle/>
          <a:p>
            <a:pPr algn="l" marL="0" indent="0" lvl="0">
              <a:lnSpc>
                <a:spcPts val="10537"/>
              </a:lnSpc>
              <a:spcBef>
                <a:spcPct val="0"/>
              </a:spcBef>
            </a:pPr>
            <a:r>
              <a:rPr lang="en-US" sz="8781">
                <a:solidFill>
                  <a:srgbClr val="FFCB2F"/>
                </a:solidFill>
                <a:latin typeface="Roca One"/>
              </a:rPr>
              <a:t>Fungsi Boolean</a:t>
            </a:r>
          </a:p>
        </p:txBody>
      </p:sp>
      <p:pic>
        <p:nvPicPr>
          <p:cNvPr name="Picture 52" id="5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23440" y="3480665"/>
            <a:ext cx="829746" cy="829746"/>
          </a:xfrm>
          <a:prstGeom prst="rect">
            <a:avLst/>
          </a:prstGeom>
        </p:spPr>
      </p:pic>
      <p:sp>
        <p:nvSpPr>
          <p:cNvPr name="TextBox 53" id="53"/>
          <p:cNvSpPr txBox="true"/>
          <p:nvPr/>
        </p:nvSpPr>
        <p:spPr>
          <a:xfrm rot="0">
            <a:off x="2371251" y="5673891"/>
            <a:ext cx="13545498" cy="1428750"/>
          </a:xfrm>
          <a:prstGeom prst="rect">
            <a:avLst/>
          </a:prstGeom>
        </p:spPr>
        <p:txBody>
          <a:bodyPr anchor="t" rtlCol="false" tIns="0" lIns="0" bIns="0" rIns="0">
            <a:spAutoFit/>
          </a:bodyPr>
          <a:lstStyle/>
          <a:p>
            <a:pPr marL="0" indent="0" lvl="0">
              <a:lnSpc>
                <a:spcPts val="11279"/>
              </a:lnSpc>
              <a:spcBef>
                <a:spcPct val="0"/>
              </a:spcBef>
            </a:pPr>
            <a:r>
              <a:rPr lang="en-US" sz="9399">
                <a:solidFill>
                  <a:srgbClr val="FFFFFF"/>
                </a:solidFill>
                <a:latin typeface="Roca One Black"/>
              </a:rPr>
              <a:t>Dengan Peta Karnaugh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31677" y="-108708"/>
            <a:ext cx="10563275" cy="10621209"/>
          </a:xfrm>
          <a:prstGeom prst="rect">
            <a:avLst/>
          </a:prstGeom>
        </p:spPr>
      </p:pic>
      <p:grpSp>
        <p:nvGrpSpPr>
          <p:cNvPr name="Group 3" id="3"/>
          <p:cNvGrpSpPr/>
          <p:nvPr/>
        </p:nvGrpSpPr>
        <p:grpSpPr>
          <a:xfrm rot="0">
            <a:off x="484054" y="1197738"/>
            <a:ext cx="2060192" cy="2060192"/>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7864505" y="2553080"/>
            <a:ext cx="9394795" cy="7107986"/>
            <a:chOff x="0" y="0"/>
            <a:chExt cx="2474349" cy="1872062"/>
          </a:xfrm>
        </p:grpSpPr>
        <p:sp>
          <p:nvSpPr>
            <p:cNvPr name="Freeform 7" id="7"/>
            <p:cNvSpPr/>
            <p:nvPr/>
          </p:nvSpPr>
          <p:spPr>
            <a:xfrm flipH="false" flipV="false">
              <a:off x="0" y="0"/>
              <a:ext cx="2474349" cy="1872062"/>
            </a:xfrm>
            <a:custGeom>
              <a:avLst/>
              <a:gdLst/>
              <a:ahLst/>
              <a:cxnLst/>
              <a:rect r="r" b="b" t="t" l="l"/>
              <a:pathLst>
                <a:path h="1872062" w="2474349">
                  <a:moveTo>
                    <a:pt x="0" y="0"/>
                  </a:moveTo>
                  <a:lnTo>
                    <a:pt x="2474349" y="0"/>
                  </a:lnTo>
                  <a:lnTo>
                    <a:pt x="2474349" y="1872062"/>
                  </a:lnTo>
                  <a:lnTo>
                    <a:pt x="0" y="1872062"/>
                  </a:lnTo>
                  <a:close/>
                </a:path>
              </a:pathLst>
            </a:custGeom>
            <a:solidFill>
              <a:srgbClr val="FFC107"/>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961932" y="2045117"/>
            <a:ext cx="3033220" cy="794152"/>
          </a:xfrm>
          <a:prstGeom prst="rect">
            <a:avLst/>
          </a:prstGeom>
        </p:spPr>
      </p:pic>
      <p:grpSp>
        <p:nvGrpSpPr>
          <p:cNvPr name="Group 10" id="10"/>
          <p:cNvGrpSpPr/>
          <p:nvPr/>
        </p:nvGrpSpPr>
        <p:grpSpPr>
          <a:xfrm rot="0">
            <a:off x="17579202" y="8095113"/>
            <a:ext cx="1163187" cy="1163187"/>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sp>
        <p:nvSpPr>
          <p:cNvPr name="TextBox 14" id="14"/>
          <p:cNvSpPr txBox="true"/>
          <p:nvPr/>
        </p:nvSpPr>
        <p:spPr>
          <a:xfrm rot="0">
            <a:off x="1097400" y="1838705"/>
            <a:ext cx="6910589"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D34A24"/>
                </a:solidFill>
                <a:latin typeface="Roca One Black"/>
              </a:rPr>
              <a:t>materi</a:t>
            </a:r>
          </a:p>
        </p:txBody>
      </p:sp>
      <p:sp>
        <p:nvSpPr>
          <p:cNvPr name="TextBox 15" id="15"/>
          <p:cNvSpPr txBox="true"/>
          <p:nvPr/>
        </p:nvSpPr>
        <p:spPr>
          <a:xfrm rot="0">
            <a:off x="1097400" y="3752049"/>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Definisi Aljabar Boolean</a:t>
            </a:r>
          </a:p>
        </p:txBody>
      </p:sp>
      <p:sp>
        <p:nvSpPr>
          <p:cNvPr name="TextBox 16" id="16"/>
          <p:cNvSpPr txBox="true"/>
          <p:nvPr/>
        </p:nvSpPr>
        <p:spPr>
          <a:xfrm rot="0">
            <a:off x="1097400" y="4381897"/>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Ekspresi ,Hukum, Fungsi Boolean</a:t>
            </a:r>
          </a:p>
        </p:txBody>
      </p:sp>
      <p:sp>
        <p:nvSpPr>
          <p:cNvPr name="TextBox 17" id="17"/>
          <p:cNvSpPr txBox="true"/>
          <p:nvPr/>
        </p:nvSpPr>
        <p:spPr>
          <a:xfrm rot="0">
            <a:off x="1097400" y="6271442"/>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Penyerderhanaan Fungsi Boolean</a:t>
            </a:r>
          </a:p>
        </p:txBody>
      </p:sp>
      <p:sp>
        <p:nvSpPr>
          <p:cNvPr name="TextBox 18" id="18"/>
          <p:cNvSpPr txBox="true"/>
          <p:nvPr/>
        </p:nvSpPr>
        <p:spPr>
          <a:xfrm rot="0">
            <a:off x="1097400" y="7531138"/>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Contoh Soal</a:t>
            </a:r>
          </a:p>
        </p:txBody>
      </p:sp>
      <p:sp>
        <p:nvSpPr>
          <p:cNvPr name="TextBox 19" id="19"/>
          <p:cNvSpPr txBox="true"/>
          <p:nvPr/>
        </p:nvSpPr>
        <p:spPr>
          <a:xfrm rot="0">
            <a:off x="1097400" y="6901290"/>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Peta Karnaugh</a:t>
            </a:r>
          </a:p>
        </p:txBody>
      </p:sp>
      <p:sp>
        <p:nvSpPr>
          <p:cNvPr name="TextBox 20" id="20"/>
          <p:cNvSpPr txBox="true"/>
          <p:nvPr/>
        </p:nvSpPr>
        <p:spPr>
          <a:xfrm rot="-1822789">
            <a:off x="698702" y="1398360"/>
            <a:ext cx="883813" cy="454404"/>
          </a:xfrm>
          <a:prstGeom prst="rect">
            <a:avLst/>
          </a:prstGeom>
        </p:spPr>
        <p:txBody>
          <a:bodyPr anchor="t" rtlCol="false" tIns="0" lIns="0" bIns="0" rIns="0">
            <a:spAutoFit/>
          </a:bodyPr>
          <a:lstStyle/>
          <a:p>
            <a:pPr algn="l" marL="0" indent="0" lvl="0">
              <a:lnSpc>
                <a:spcPts val="3079"/>
              </a:lnSpc>
              <a:spcBef>
                <a:spcPct val="0"/>
              </a:spcBef>
            </a:pPr>
            <a:r>
              <a:rPr lang="en-US" sz="2199" spc="512">
                <a:solidFill>
                  <a:srgbClr val="000000"/>
                </a:solidFill>
                <a:latin typeface="Open Sauce Bold"/>
              </a:rPr>
              <a:t>LIST</a:t>
            </a:r>
          </a:p>
        </p:txBody>
      </p:sp>
      <p:sp>
        <p:nvSpPr>
          <p:cNvPr name="TextBox 21" id="21"/>
          <p:cNvSpPr txBox="true"/>
          <p:nvPr/>
        </p:nvSpPr>
        <p:spPr>
          <a:xfrm rot="0">
            <a:off x="1097400" y="5011746"/>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Bentuk Kanonik</a:t>
            </a:r>
          </a:p>
        </p:txBody>
      </p:sp>
      <p:sp>
        <p:nvSpPr>
          <p:cNvPr name="TextBox 22" id="22"/>
          <p:cNvSpPr txBox="true"/>
          <p:nvPr/>
        </p:nvSpPr>
        <p:spPr>
          <a:xfrm rot="0">
            <a:off x="1097400" y="5641594"/>
            <a:ext cx="7697952" cy="4222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000000"/>
                </a:solidFill>
                <a:latin typeface="Open Sauce"/>
              </a:rPr>
              <a:t>Rangkaian Logika</a:t>
            </a:r>
          </a:p>
        </p:txBody>
      </p:sp>
      <p:pic>
        <p:nvPicPr>
          <p:cNvPr name="Picture 23" id="2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949839" y="8920057"/>
            <a:ext cx="1185285" cy="1368046"/>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431593" y="9509388"/>
            <a:ext cx="1338460" cy="1273263"/>
          </a:xfrm>
          <a:prstGeom prst="rect">
            <a:avLst/>
          </a:prstGeom>
        </p:spPr>
      </p:pic>
      <p:pic>
        <p:nvPicPr>
          <p:cNvPr name="Picture 25" id="2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318634" y="8776472"/>
            <a:ext cx="1185285" cy="1368046"/>
          </a:xfrm>
          <a:prstGeom prst="rect">
            <a:avLst/>
          </a:prstGeom>
        </p:spPr>
      </p:pic>
      <p:pic>
        <p:nvPicPr>
          <p:cNvPr name="Picture 26" id="2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392306" y="9068774"/>
            <a:ext cx="1338460" cy="1273263"/>
          </a:xfrm>
          <a:prstGeom prst="rect">
            <a:avLst/>
          </a:prstGeom>
        </p:spPr>
      </p:pic>
      <p:pic>
        <p:nvPicPr>
          <p:cNvPr name="Picture 27" id="2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150409" y="9120628"/>
            <a:ext cx="1185285" cy="1368046"/>
          </a:xfrm>
          <a:prstGeom prst="rect">
            <a:avLst/>
          </a:prstGeom>
        </p:spPr>
      </p:pic>
      <p:pic>
        <p:nvPicPr>
          <p:cNvPr name="Picture 28" id="2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632163" y="9709959"/>
            <a:ext cx="1338460" cy="1273263"/>
          </a:xfrm>
          <a:prstGeom prst="rect">
            <a:avLst/>
          </a:prstGeom>
        </p:spPr>
      </p:pic>
      <p:pic>
        <p:nvPicPr>
          <p:cNvPr name="Picture 29" id="2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519204" y="8977043"/>
            <a:ext cx="1185285" cy="1368046"/>
          </a:xfrm>
          <a:prstGeom prst="rect">
            <a:avLst/>
          </a:prstGeom>
        </p:spPr>
      </p:pic>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191736" y="9269344"/>
            <a:ext cx="1338460" cy="1273263"/>
          </a:xfrm>
          <a:prstGeom prst="rect">
            <a:avLst/>
          </a:prstGeom>
        </p:spPr>
      </p:pic>
      <p:pic>
        <p:nvPicPr>
          <p:cNvPr name="Picture 31" id="3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2403532" y="572707"/>
            <a:ext cx="900619" cy="1039487"/>
          </a:xfrm>
          <a:prstGeom prst="rect">
            <a:avLst/>
          </a:prstGeom>
        </p:spPr>
      </p:pic>
      <p:pic>
        <p:nvPicPr>
          <p:cNvPr name="Picture 32" id="3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2009752" y="1020500"/>
            <a:ext cx="1017007" cy="967468"/>
          </a:xfrm>
          <a:prstGeom prst="rect">
            <a:avLst/>
          </a:prstGeom>
        </p:spPr>
      </p:pic>
      <p:pic>
        <p:nvPicPr>
          <p:cNvPr name="Picture 33" id="3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1923921" y="463606"/>
            <a:ext cx="900619" cy="1039487"/>
          </a:xfrm>
          <a:prstGeom prst="rect">
            <a:avLst/>
          </a:prstGeom>
        </p:spPr>
      </p:pic>
      <p:pic>
        <p:nvPicPr>
          <p:cNvPr name="Picture 34" id="3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1383725" y="685707"/>
            <a:ext cx="1017007" cy="967468"/>
          </a:xfrm>
          <a:prstGeom prst="rect">
            <a:avLst/>
          </a:prstGeom>
        </p:spPr>
      </p:pic>
      <p:pic>
        <p:nvPicPr>
          <p:cNvPr name="Picture 35" id="3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2555932" y="725107"/>
            <a:ext cx="900619" cy="1039487"/>
          </a:xfrm>
          <a:prstGeom prst="rect">
            <a:avLst/>
          </a:prstGeom>
        </p:spPr>
      </p:pic>
      <p:pic>
        <p:nvPicPr>
          <p:cNvPr name="Picture 36" id="3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2162152" y="1172900"/>
            <a:ext cx="1017007" cy="967468"/>
          </a:xfrm>
          <a:prstGeom prst="rect">
            <a:avLst/>
          </a:prstGeom>
        </p:spPr>
      </p:pic>
      <p:pic>
        <p:nvPicPr>
          <p:cNvPr name="Picture 37" id="3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145690">
            <a:off x="2076321" y="616006"/>
            <a:ext cx="900619" cy="1039487"/>
          </a:xfrm>
          <a:prstGeom prst="rect">
            <a:avLst/>
          </a:prstGeom>
        </p:spPr>
      </p:pic>
      <p:pic>
        <p:nvPicPr>
          <p:cNvPr name="Picture 38" id="3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145690">
            <a:off x="1536125" y="838107"/>
            <a:ext cx="1017007" cy="967468"/>
          </a:xfrm>
          <a:prstGeom prst="rect">
            <a:avLst/>
          </a:prstGeom>
        </p:spPr>
      </p:pic>
      <p:pic>
        <p:nvPicPr>
          <p:cNvPr name="Picture 39" id="39"/>
          <p:cNvPicPr>
            <a:picLocks noChangeAspect="true"/>
          </p:cNvPicPr>
          <p:nvPr/>
        </p:nvPicPr>
        <p:blipFill>
          <a:blip r:embed="rId12"/>
          <a:srcRect l="15939" t="0" r="0" b="53590"/>
          <a:stretch>
            <a:fillRect/>
          </a:stretch>
        </p:blipFill>
        <p:spPr>
          <a:xfrm flipH="false" flipV="false" rot="0">
            <a:off x="8007990" y="2936631"/>
            <a:ext cx="4616475" cy="3563707"/>
          </a:xfrm>
          <a:prstGeom prst="rect">
            <a:avLst/>
          </a:prstGeom>
        </p:spPr>
      </p:pic>
      <p:pic>
        <p:nvPicPr>
          <p:cNvPr name="Picture 40" id="40"/>
          <p:cNvPicPr>
            <a:picLocks noChangeAspect="true"/>
          </p:cNvPicPr>
          <p:nvPr/>
        </p:nvPicPr>
        <p:blipFill>
          <a:blip r:embed="rId12"/>
          <a:srcRect l="0" t="52383" r="0" b="2212"/>
          <a:stretch>
            <a:fillRect/>
          </a:stretch>
        </p:blipFill>
        <p:spPr>
          <a:xfrm flipH="false" flipV="false" rot="0">
            <a:off x="12561903" y="6597260"/>
            <a:ext cx="4561996" cy="2896141"/>
          </a:xfrm>
          <a:prstGeom prst="rect">
            <a:avLst/>
          </a:prstGeom>
        </p:spPr>
      </p:pic>
    </p:spTree>
  </p:cSld>
  <p:clrMapOvr>
    <a:masterClrMapping/>
  </p:clrMapOvr>
  <p:transition spd="fast">
    <p:circl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259189"/>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rot="0">
            <a:off x="-254673" y="2726192"/>
            <a:ext cx="19102145" cy="0"/>
          </a:xfrm>
          <a:prstGeom prst="line">
            <a:avLst/>
          </a:prstGeom>
          <a:ln cap="flat" w="38100">
            <a:solidFill>
              <a:srgbClr val="3C7F72"/>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1301779" y="6051837"/>
            <a:ext cx="3654293" cy="3206463"/>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7396566" y="6182089"/>
            <a:ext cx="3494867" cy="307621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329834" y="6345754"/>
            <a:ext cx="3249647" cy="2912546"/>
          </a:xfrm>
          <a:prstGeom prst="rect">
            <a:avLst/>
          </a:prstGeom>
        </p:spPr>
      </p:pic>
      <p:sp>
        <p:nvSpPr>
          <p:cNvPr name="TextBox 8" id="8"/>
          <p:cNvSpPr txBox="true"/>
          <p:nvPr/>
        </p:nvSpPr>
        <p:spPr>
          <a:xfrm rot="0">
            <a:off x="3917904" y="859292"/>
            <a:ext cx="10452192"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PETA KARNAUGH</a:t>
            </a:r>
          </a:p>
        </p:txBody>
      </p:sp>
      <p:sp>
        <p:nvSpPr>
          <p:cNvPr name="TextBox 9" id="9"/>
          <p:cNvSpPr txBox="true"/>
          <p:nvPr/>
        </p:nvSpPr>
        <p:spPr>
          <a:xfrm rot="0">
            <a:off x="2724591" y="3259592"/>
            <a:ext cx="12838819" cy="1384138"/>
          </a:xfrm>
          <a:prstGeom prst="rect">
            <a:avLst/>
          </a:prstGeom>
        </p:spPr>
        <p:txBody>
          <a:bodyPr anchor="t" rtlCol="false" tIns="0" lIns="0" bIns="0" rIns="0">
            <a:spAutoFit/>
          </a:bodyPr>
          <a:lstStyle/>
          <a:p>
            <a:pPr algn="ctr">
              <a:lnSpc>
                <a:spcPts val="5599"/>
              </a:lnSpc>
              <a:spcBef>
                <a:spcPct val="0"/>
              </a:spcBef>
            </a:pPr>
            <a:r>
              <a:rPr lang="en-US" sz="3999">
                <a:solidFill>
                  <a:srgbClr val="D34A24"/>
                </a:solidFill>
                <a:latin typeface="Open Sauce"/>
              </a:rPr>
              <a:t>menggabungkan kotak-kotak yang bernilai 1 dan saling bersisian</a:t>
            </a:r>
          </a:p>
        </p:txBody>
      </p:sp>
      <p:sp>
        <p:nvSpPr>
          <p:cNvPr name="TextBox 10" id="10"/>
          <p:cNvSpPr txBox="true"/>
          <p:nvPr/>
        </p:nvSpPr>
        <p:spPr>
          <a:xfrm rot="0">
            <a:off x="1028700" y="5177130"/>
            <a:ext cx="4200451" cy="679369"/>
          </a:xfrm>
          <a:prstGeom prst="rect">
            <a:avLst/>
          </a:prstGeom>
        </p:spPr>
        <p:txBody>
          <a:bodyPr anchor="t" rtlCol="false" tIns="0" lIns="0" bIns="0" rIns="0">
            <a:spAutoFit/>
          </a:bodyPr>
          <a:lstStyle/>
          <a:p>
            <a:pPr algn="ctr">
              <a:lnSpc>
                <a:spcPts val="5599"/>
              </a:lnSpc>
              <a:spcBef>
                <a:spcPct val="0"/>
              </a:spcBef>
            </a:pPr>
            <a:r>
              <a:rPr lang="en-US" sz="3999">
                <a:solidFill>
                  <a:srgbClr val="D34A24"/>
                </a:solidFill>
                <a:latin typeface="Roca One Black"/>
              </a:rPr>
              <a:t>Pasangan (2)</a:t>
            </a:r>
          </a:p>
        </p:txBody>
      </p:sp>
      <p:sp>
        <p:nvSpPr>
          <p:cNvPr name="TextBox 11" id="11"/>
          <p:cNvSpPr txBox="true"/>
          <p:nvPr/>
        </p:nvSpPr>
        <p:spPr>
          <a:xfrm rot="0">
            <a:off x="7043775" y="5177130"/>
            <a:ext cx="4200451" cy="679369"/>
          </a:xfrm>
          <a:prstGeom prst="rect">
            <a:avLst/>
          </a:prstGeom>
        </p:spPr>
        <p:txBody>
          <a:bodyPr anchor="t" rtlCol="false" tIns="0" lIns="0" bIns="0" rIns="0">
            <a:spAutoFit/>
          </a:bodyPr>
          <a:lstStyle/>
          <a:p>
            <a:pPr algn="ctr">
              <a:lnSpc>
                <a:spcPts val="5599"/>
              </a:lnSpc>
              <a:spcBef>
                <a:spcPct val="0"/>
              </a:spcBef>
            </a:pPr>
            <a:r>
              <a:rPr lang="en-US" sz="3999">
                <a:solidFill>
                  <a:srgbClr val="D34A24"/>
                </a:solidFill>
                <a:latin typeface="Roca One Black"/>
              </a:rPr>
              <a:t>Quad (4)</a:t>
            </a:r>
          </a:p>
        </p:txBody>
      </p:sp>
      <p:sp>
        <p:nvSpPr>
          <p:cNvPr name="TextBox 12" id="12"/>
          <p:cNvSpPr txBox="true"/>
          <p:nvPr/>
        </p:nvSpPr>
        <p:spPr>
          <a:xfrm rot="0">
            <a:off x="13058849" y="5177130"/>
            <a:ext cx="4200451" cy="679369"/>
          </a:xfrm>
          <a:prstGeom prst="rect">
            <a:avLst/>
          </a:prstGeom>
        </p:spPr>
        <p:txBody>
          <a:bodyPr anchor="t" rtlCol="false" tIns="0" lIns="0" bIns="0" rIns="0">
            <a:spAutoFit/>
          </a:bodyPr>
          <a:lstStyle/>
          <a:p>
            <a:pPr algn="ctr">
              <a:lnSpc>
                <a:spcPts val="5599"/>
              </a:lnSpc>
              <a:spcBef>
                <a:spcPct val="0"/>
              </a:spcBef>
            </a:pPr>
            <a:r>
              <a:rPr lang="en-US" sz="3999">
                <a:solidFill>
                  <a:srgbClr val="D34A24"/>
                </a:solidFill>
                <a:latin typeface="Roca One Black"/>
              </a:rPr>
              <a:t>Oktet (8)</a:t>
            </a:r>
          </a:p>
        </p:txBody>
      </p:sp>
    </p:spTree>
  </p:cSld>
  <p:clrMapOvr>
    <a:masterClrMapping/>
  </p:clrMapOvr>
  <p:transition spd="fast">
    <p:circl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4" id="4"/>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5" id="5"/>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7" id="7"/>
          <p:cNvSpPr txBox="true"/>
          <p:nvPr/>
        </p:nvSpPr>
        <p:spPr>
          <a:xfrm rot="0">
            <a:off x="4959171" y="589536"/>
            <a:ext cx="9013644" cy="1257192"/>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A310DF"/>
                </a:solidFill>
                <a:latin typeface="Roca One"/>
              </a:rPr>
              <a:t>Pasangan (2)</a:t>
            </a:r>
          </a:p>
        </p:txBody>
      </p:sp>
      <p:grpSp>
        <p:nvGrpSpPr>
          <p:cNvPr name="Group 8" id="8"/>
          <p:cNvGrpSpPr/>
          <p:nvPr/>
        </p:nvGrpSpPr>
        <p:grpSpPr>
          <a:xfrm rot="0">
            <a:off x="17565203" y="8095113"/>
            <a:ext cx="1163187" cy="1163187"/>
            <a:chOff x="0" y="0"/>
            <a:chExt cx="812800" cy="812800"/>
          </a:xfrm>
        </p:grpSpPr>
        <p:sp>
          <p:nvSpPr>
            <p:cNvPr name="Freeform 9" id="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59223" y="779976"/>
            <a:ext cx="729113" cy="729113"/>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70295" y="779976"/>
            <a:ext cx="729113" cy="729113"/>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0207" y="779976"/>
            <a:ext cx="729113" cy="729113"/>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7" id="2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01615" y="779976"/>
            <a:ext cx="729113" cy="729113"/>
          </a:xfrm>
          <a:prstGeom prst="rect">
            <a:avLst/>
          </a:prstGeom>
        </p:spPr>
      </p:pic>
      <p:pic>
        <p:nvPicPr>
          <p:cNvPr name="Picture 28" id="28"/>
          <p:cNvPicPr>
            <a:picLocks noChangeAspect="true"/>
          </p:cNvPicPr>
          <p:nvPr/>
        </p:nvPicPr>
        <p:blipFill>
          <a:blip r:embed="rId10"/>
          <a:srcRect l="0" t="0" r="2535" b="0"/>
          <a:stretch>
            <a:fillRect/>
          </a:stretch>
        </p:blipFill>
        <p:spPr>
          <a:xfrm flipH="false" flipV="false" rot="0">
            <a:off x="1717288" y="2817529"/>
            <a:ext cx="4483871" cy="4036720"/>
          </a:xfrm>
          <a:prstGeom prst="rect">
            <a:avLst/>
          </a:prstGeom>
        </p:spPr>
      </p:pic>
      <p:sp>
        <p:nvSpPr>
          <p:cNvPr name="TextBox 29" id="29"/>
          <p:cNvSpPr txBox="true"/>
          <p:nvPr/>
        </p:nvSpPr>
        <p:spPr>
          <a:xfrm rot="0">
            <a:off x="7610869" y="3007916"/>
            <a:ext cx="6859946" cy="3264717"/>
          </a:xfrm>
          <a:prstGeom prst="rect">
            <a:avLst/>
          </a:prstGeom>
        </p:spPr>
        <p:txBody>
          <a:bodyPr anchor="t" rtlCol="false" tIns="0" lIns="0" bIns="0" rIns="0">
            <a:spAutoFit/>
          </a:bodyPr>
          <a:lstStyle/>
          <a:p>
            <a:pPr>
              <a:lnSpc>
                <a:spcPts val="4319"/>
              </a:lnSpc>
            </a:pPr>
            <a:r>
              <a:rPr lang="en-US" sz="3085">
                <a:solidFill>
                  <a:srgbClr val="000000"/>
                </a:solidFill>
                <a:latin typeface="Arimo"/>
              </a:rPr>
              <a:t>Bukti secara Aljabar:</a:t>
            </a:r>
          </a:p>
          <a:p>
            <a:pPr>
              <a:lnSpc>
                <a:spcPts val="4319"/>
              </a:lnSpc>
            </a:pPr>
            <a:r>
              <a:rPr lang="en-US" sz="3085">
                <a:solidFill>
                  <a:srgbClr val="000000"/>
                </a:solidFill>
                <a:latin typeface="Fira Code Light"/>
              </a:rPr>
              <a:t>f (w, x, y, z) = wxyz + wxyz'</a:t>
            </a:r>
          </a:p>
          <a:p>
            <a:pPr>
              <a:lnSpc>
                <a:spcPts val="4319"/>
              </a:lnSpc>
            </a:pPr>
            <a:r>
              <a:rPr lang="en-US" sz="3085">
                <a:solidFill>
                  <a:srgbClr val="000000"/>
                </a:solidFill>
                <a:latin typeface="Fira Code Light"/>
              </a:rPr>
              <a:t>= wxy(z+z')</a:t>
            </a:r>
          </a:p>
          <a:p>
            <a:pPr>
              <a:lnSpc>
                <a:spcPts val="4319"/>
              </a:lnSpc>
            </a:pPr>
            <a:r>
              <a:rPr lang="en-US" sz="3085">
                <a:solidFill>
                  <a:srgbClr val="000000"/>
                </a:solidFill>
                <a:latin typeface="Fira Code Light"/>
              </a:rPr>
              <a:t>= wxy(1)</a:t>
            </a:r>
          </a:p>
          <a:p>
            <a:pPr>
              <a:lnSpc>
                <a:spcPts val="4319"/>
              </a:lnSpc>
            </a:pPr>
            <a:r>
              <a:rPr lang="en-US" sz="3085">
                <a:solidFill>
                  <a:srgbClr val="000000"/>
                </a:solidFill>
                <a:latin typeface="Fira Code Light"/>
              </a:rPr>
              <a:t>= wxy</a:t>
            </a:r>
          </a:p>
          <a:p>
            <a:pPr>
              <a:lnSpc>
                <a:spcPts val="4319"/>
              </a:lnSpc>
              <a:spcBef>
                <a:spcPct val="0"/>
              </a:spcBef>
            </a:pPr>
          </a:p>
        </p:txBody>
      </p:sp>
      <p:grpSp>
        <p:nvGrpSpPr>
          <p:cNvPr name="Group 30" id="30"/>
          <p:cNvGrpSpPr/>
          <p:nvPr/>
        </p:nvGrpSpPr>
        <p:grpSpPr>
          <a:xfrm rot="0">
            <a:off x="4530090" y="2597467"/>
            <a:ext cx="1116330" cy="493395"/>
            <a:chOff x="0" y="0"/>
            <a:chExt cx="1488440" cy="657860"/>
          </a:xfrm>
        </p:grpSpPr>
        <p:sp>
          <p:nvSpPr>
            <p:cNvPr name="Freeform 31" id="31"/>
            <p:cNvSpPr/>
            <p:nvPr/>
          </p:nvSpPr>
          <p:spPr>
            <a:xfrm flipH="false" flipV="false">
              <a:off x="50800" y="46990"/>
              <a:ext cx="1394460" cy="562610"/>
            </a:xfrm>
            <a:custGeom>
              <a:avLst/>
              <a:gdLst/>
              <a:ahLst/>
              <a:cxnLst/>
              <a:rect r="r" b="b" t="t" l="l"/>
              <a:pathLst>
                <a:path h="562610" w="1394460">
                  <a:moveTo>
                    <a:pt x="0" y="535940"/>
                  </a:moveTo>
                  <a:cubicBezTo>
                    <a:pt x="5080" y="397510"/>
                    <a:pt x="8890" y="386080"/>
                    <a:pt x="21590" y="364490"/>
                  </a:cubicBezTo>
                  <a:cubicBezTo>
                    <a:pt x="43180" y="326390"/>
                    <a:pt x="100330" y="264160"/>
                    <a:pt x="140970" y="224790"/>
                  </a:cubicBezTo>
                  <a:cubicBezTo>
                    <a:pt x="176530" y="190500"/>
                    <a:pt x="214630" y="161290"/>
                    <a:pt x="248920" y="139700"/>
                  </a:cubicBezTo>
                  <a:cubicBezTo>
                    <a:pt x="275590" y="123190"/>
                    <a:pt x="294640" y="110490"/>
                    <a:pt x="323850" y="100330"/>
                  </a:cubicBezTo>
                  <a:cubicBezTo>
                    <a:pt x="358140" y="88900"/>
                    <a:pt x="408940" y="88900"/>
                    <a:pt x="441960" y="77470"/>
                  </a:cubicBezTo>
                  <a:cubicBezTo>
                    <a:pt x="467360" y="68580"/>
                    <a:pt x="476250" y="54610"/>
                    <a:pt x="506730" y="45720"/>
                  </a:cubicBezTo>
                  <a:cubicBezTo>
                    <a:pt x="570230" y="26670"/>
                    <a:pt x="745490" y="8890"/>
                    <a:pt x="817880" y="3810"/>
                  </a:cubicBezTo>
                  <a:cubicBezTo>
                    <a:pt x="855980" y="1270"/>
                    <a:pt x="877570" y="0"/>
                    <a:pt x="906780" y="3810"/>
                  </a:cubicBezTo>
                  <a:cubicBezTo>
                    <a:pt x="937260" y="7620"/>
                    <a:pt x="963930" y="12700"/>
                    <a:pt x="996950" y="25400"/>
                  </a:cubicBezTo>
                  <a:cubicBezTo>
                    <a:pt x="1043940" y="43180"/>
                    <a:pt x="1111250" y="78740"/>
                    <a:pt x="1155700" y="110490"/>
                  </a:cubicBezTo>
                  <a:cubicBezTo>
                    <a:pt x="1191260" y="135890"/>
                    <a:pt x="1216660" y="160020"/>
                    <a:pt x="1245870" y="193040"/>
                  </a:cubicBezTo>
                  <a:cubicBezTo>
                    <a:pt x="1280160" y="231140"/>
                    <a:pt x="1320800" y="278130"/>
                    <a:pt x="1343660" y="327660"/>
                  </a:cubicBezTo>
                  <a:cubicBezTo>
                    <a:pt x="1367790" y="378460"/>
                    <a:pt x="1394460" y="464820"/>
                    <a:pt x="1386840" y="495300"/>
                  </a:cubicBezTo>
                  <a:cubicBezTo>
                    <a:pt x="1383030" y="509270"/>
                    <a:pt x="1371600" y="519430"/>
                    <a:pt x="1362710" y="520700"/>
                  </a:cubicBezTo>
                  <a:cubicBezTo>
                    <a:pt x="1353820" y="521970"/>
                    <a:pt x="1336040" y="513080"/>
                    <a:pt x="1330960" y="505460"/>
                  </a:cubicBezTo>
                  <a:cubicBezTo>
                    <a:pt x="1327150" y="499110"/>
                    <a:pt x="1328420" y="485140"/>
                    <a:pt x="1332230" y="478790"/>
                  </a:cubicBezTo>
                  <a:cubicBezTo>
                    <a:pt x="1336040" y="471170"/>
                    <a:pt x="1347470" y="463550"/>
                    <a:pt x="1355090" y="463550"/>
                  </a:cubicBezTo>
                  <a:cubicBezTo>
                    <a:pt x="1365250" y="464820"/>
                    <a:pt x="1384300" y="481330"/>
                    <a:pt x="1386840" y="491490"/>
                  </a:cubicBezTo>
                  <a:cubicBezTo>
                    <a:pt x="1388110" y="499110"/>
                    <a:pt x="1381760" y="513080"/>
                    <a:pt x="1374140" y="516890"/>
                  </a:cubicBezTo>
                  <a:cubicBezTo>
                    <a:pt x="1366520" y="521970"/>
                    <a:pt x="1348740" y="523240"/>
                    <a:pt x="1338580" y="515620"/>
                  </a:cubicBezTo>
                  <a:cubicBezTo>
                    <a:pt x="1315720" y="496570"/>
                    <a:pt x="1316990" y="391160"/>
                    <a:pt x="1292860" y="342900"/>
                  </a:cubicBezTo>
                  <a:cubicBezTo>
                    <a:pt x="1272540" y="302260"/>
                    <a:pt x="1243330" y="273050"/>
                    <a:pt x="1214120" y="241300"/>
                  </a:cubicBezTo>
                  <a:cubicBezTo>
                    <a:pt x="1183640" y="207010"/>
                    <a:pt x="1146810" y="167640"/>
                    <a:pt x="1111250" y="144780"/>
                  </a:cubicBezTo>
                  <a:cubicBezTo>
                    <a:pt x="1082040" y="125730"/>
                    <a:pt x="1042670" y="121920"/>
                    <a:pt x="1019810" y="106680"/>
                  </a:cubicBezTo>
                  <a:cubicBezTo>
                    <a:pt x="1002030" y="95250"/>
                    <a:pt x="999490" y="78740"/>
                    <a:pt x="979170" y="69850"/>
                  </a:cubicBezTo>
                  <a:cubicBezTo>
                    <a:pt x="942340" y="53340"/>
                    <a:pt x="867410" y="52070"/>
                    <a:pt x="800100" y="54610"/>
                  </a:cubicBezTo>
                  <a:cubicBezTo>
                    <a:pt x="713740" y="57150"/>
                    <a:pt x="543560" y="77470"/>
                    <a:pt x="504190" y="97790"/>
                  </a:cubicBezTo>
                  <a:cubicBezTo>
                    <a:pt x="492760" y="104140"/>
                    <a:pt x="496570" y="111760"/>
                    <a:pt x="485140" y="118110"/>
                  </a:cubicBezTo>
                  <a:cubicBezTo>
                    <a:pt x="458470" y="133350"/>
                    <a:pt x="368300" y="142240"/>
                    <a:pt x="328930" y="156210"/>
                  </a:cubicBezTo>
                  <a:cubicBezTo>
                    <a:pt x="303530" y="165100"/>
                    <a:pt x="288290" y="173990"/>
                    <a:pt x="267970" y="185420"/>
                  </a:cubicBezTo>
                  <a:cubicBezTo>
                    <a:pt x="247650" y="196850"/>
                    <a:pt x="232410" y="204470"/>
                    <a:pt x="209550" y="223520"/>
                  </a:cubicBezTo>
                  <a:cubicBezTo>
                    <a:pt x="168910" y="257810"/>
                    <a:pt x="87630" y="330200"/>
                    <a:pt x="60960" y="389890"/>
                  </a:cubicBezTo>
                  <a:cubicBezTo>
                    <a:pt x="38100" y="440690"/>
                    <a:pt x="63500" y="533400"/>
                    <a:pt x="45720" y="553720"/>
                  </a:cubicBezTo>
                  <a:cubicBezTo>
                    <a:pt x="38100" y="562610"/>
                    <a:pt x="24130" y="562610"/>
                    <a:pt x="16510" y="560070"/>
                  </a:cubicBezTo>
                  <a:cubicBezTo>
                    <a:pt x="8890" y="557530"/>
                    <a:pt x="0" y="535940"/>
                    <a:pt x="0" y="535940"/>
                  </a:cubicBezTo>
                </a:path>
              </a:pathLst>
            </a:custGeom>
            <a:solidFill>
              <a:srgbClr val="2D90EB"/>
            </a:solidFill>
            <a:ln>
              <a:noFill/>
            </a:ln>
          </p:spPr>
        </p:sp>
      </p:grpSp>
      <p:grpSp>
        <p:nvGrpSpPr>
          <p:cNvPr name="Group 32" id="32"/>
          <p:cNvGrpSpPr/>
          <p:nvPr/>
        </p:nvGrpSpPr>
        <p:grpSpPr>
          <a:xfrm rot="0">
            <a:off x="5390197" y="2934652"/>
            <a:ext cx="209550" cy="143828"/>
            <a:chOff x="0" y="0"/>
            <a:chExt cx="279400" cy="191770"/>
          </a:xfrm>
        </p:grpSpPr>
        <p:sp>
          <p:nvSpPr>
            <p:cNvPr name="Freeform 33" id="33"/>
            <p:cNvSpPr/>
            <p:nvPr/>
          </p:nvSpPr>
          <p:spPr>
            <a:xfrm flipH="false" flipV="false">
              <a:off x="48260" y="50800"/>
              <a:ext cx="181610" cy="95250"/>
            </a:xfrm>
            <a:custGeom>
              <a:avLst/>
              <a:gdLst/>
              <a:ahLst/>
              <a:cxnLst/>
              <a:rect r="r" b="b" t="t" l="l"/>
              <a:pathLst>
                <a:path h="95250" w="181610">
                  <a:moveTo>
                    <a:pt x="26670" y="0"/>
                  </a:moveTo>
                  <a:cubicBezTo>
                    <a:pt x="175260" y="48260"/>
                    <a:pt x="181610" y="59690"/>
                    <a:pt x="180340" y="68580"/>
                  </a:cubicBezTo>
                  <a:cubicBezTo>
                    <a:pt x="179070" y="77470"/>
                    <a:pt x="163830" y="88900"/>
                    <a:pt x="154940" y="90170"/>
                  </a:cubicBezTo>
                  <a:cubicBezTo>
                    <a:pt x="147320" y="91440"/>
                    <a:pt x="137160" y="86360"/>
                    <a:pt x="132080" y="80010"/>
                  </a:cubicBezTo>
                  <a:cubicBezTo>
                    <a:pt x="127000" y="74930"/>
                    <a:pt x="124460" y="63500"/>
                    <a:pt x="127000" y="55880"/>
                  </a:cubicBezTo>
                  <a:cubicBezTo>
                    <a:pt x="129540" y="48260"/>
                    <a:pt x="144780" y="34290"/>
                    <a:pt x="153670" y="35560"/>
                  </a:cubicBezTo>
                  <a:cubicBezTo>
                    <a:pt x="162560" y="36830"/>
                    <a:pt x="180340" y="55880"/>
                    <a:pt x="180340" y="64770"/>
                  </a:cubicBezTo>
                  <a:cubicBezTo>
                    <a:pt x="180340" y="73660"/>
                    <a:pt x="170180" y="87630"/>
                    <a:pt x="158750" y="90170"/>
                  </a:cubicBezTo>
                  <a:cubicBezTo>
                    <a:pt x="138430" y="95250"/>
                    <a:pt x="82550" y="55880"/>
                    <a:pt x="55880" y="50800"/>
                  </a:cubicBezTo>
                  <a:cubicBezTo>
                    <a:pt x="39370" y="46990"/>
                    <a:pt x="22860" y="55880"/>
                    <a:pt x="13970" y="49530"/>
                  </a:cubicBezTo>
                  <a:cubicBezTo>
                    <a:pt x="6350" y="43180"/>
                    <a:pt x="0" y="25400"/>
                    <a:pt x="2540" y="16510"/>
                  </a:cubicBezTo>
                  <a:cubicBezTo>
                    <a:pt x="5080" y="8890"/>
                    <a:pt x="26670" y="0"/>
                    <a:pt x="26670" y="0"/>
                  </a:cubicBezTo>
                </a:path>
              </a:pathLst>
            </a:custGeom>
            <a:solidFill>
              <a:srgbClr val="2D90EB"/>
            </a:solidFill>
            <a:ln>
              <a:noFill/>
            </a:ln>
          </p:spPr>
        </p:sp>
      </p:grpSp>
      <p:grpSp>
        <p:nvGrpSpPr>
          <p:cNvPr name="Group 34" id="34"/>
          <p:cNvGrpSpPr/>
          <p:nvPr/>
        </p:nvGrpSpPr>
        <p:grpSpPr>
          <a:xfrm rot="0">
            <a:off x="5517832" y="2855595"/>
            <a:ext cx="207645" cy="220980"/>
            <a:chOff x="0" y="0"/>
            <a:chExt cx="276860" cy="294640"/>
          </a:xfrm>
        </p:grpSpPr>
        <p:sp>
          <p:nvSpPr>
            <p:cNvPr name="Freeform 35" id="35"/>
            <p:cNvSpPr/>
            <p:nvPr/>
          </p:nvSpPr>
          <p:spPr>
            <a:xfrm flipH="false" flipV="false">
              <a:off x="48260" y="45720"/>
              <a:ext cx="182880" cy="198120"/>
            </a:xfrm>
            <a:custGeom>
              <a:avLst/>
              <a:gdLst/>
              <a:ahLst/>
              <a:cxnLst/>
              <a:rect r="r" b="b" t="t" l="l"/>
              <a:pathLst>
                <a:path h="198120" w="182880">
                  <a:moveTo>
                    <a:pt x="175260" y="43180"/>
                  </a:moveTo>
                  <a:cubicBezTo>
                    <a:pt x="35560" y="198120"/>
                    <a:pt x="26670" y="198120"/>
                    <a:pt x="19050" y="195580"/>
                  </a:cubicBezTo>
                  <a:cubicBezTo>
                    <a:pt x="11430" y="193040"/>
                    <a:pt x="3810" y="182880"/>
                    <a:pt x="2540" y="175260"/>
                  </a:cubicBezTo>
                  <a:cubicBezTo>
                    <a:pt x="1270" y="167640"/>
                    <a:pt x="3810" y="154940"/>
                    <a:pt x="8890" y="149860"/>
                  </a:cubicBezTo>
                  <a:cubicBezTo>
                    <a:pt x="13970" y="143510"/>
                    <a:pt x="26670" y="139700"/>
                    <a:pt x="34290" y="140970"/>
                  </a:cubicBezTo>
                  <a:cubicBezTo>
                    <a:pt x="41910" y="142240"/>
                    <a:pt x="53340" y="149860"/>
                    <a:pt x="55880" y="157480"/>
                  </a:cubicBezTo>
                  <a:cubicBezTo>
                    <a:pt x="58420" y="165100"/>
                    <a:pt x="57150" y="177800"/>
                    <a:pt x="53340" y="184150"/>
                  </a:cubicBezTo>
                  <a:cubicBezTo>
                    <a:pt x="49530" y="190500"/>
                    <a:pt x="38100" y="198120"/>
                    <a:pt x="30480" y="198120"/>
                  </a:cubicBezTo>
                  <a:cubicBezTo>
                    <a:pt x="22860" y="198120"/>
                    <a:pt x="11430" y="193040"/>
                    <a:pt x="6350" y="186690"/>
                  </a:cubicBezTo>
                  <a:cubicBezTo>
                    <a:pt x="1270" y="180340"/>
                    <a:pt x="0" y="170180"/>
                    <a:pt x="2540" y="160020"/>
                  </a:cubicBezTo>
                  <a:cubicBezTo>
                    <a:pt x="6350" y="142240"/>
                    <a:pt x="29210" y="109220"/>
                    <a:pt x="44450" y="95250"/>
                  </a:cubicBezTo>
                  <a:cubicBezTo>
                    <a:pt x="55880" y="83820"/>
                    <a:pt x="71120" y="85090"/>
                    <a:pt x="83820" y="74930"/>
                  </a:cubicBezTo>
                  <a:cubicBezTo>
                    <a:pt x="102870" y="59690"/>
                    <a:pt x="119380" y="13970"/>
                    <a:pt x="138430" y="5080"/>
                  </a:cubicBezTo>
                  <a:cubicBezTo>
                    <a:pt x="151130" y="0"/>
                    <a:pt x="171450" y="1270"/>
                    <a:pt x="177800" y="7620"/>
                  </a:cubicBezTo>
                  <a:cubicBezTo>
                    <a:pt x="182880" y="13970"/>
                    <a:pt x="175260" y="43180"/>
                    <a:pt x="175260" y="43180"/>
                  </a:cubicBezTo>
                </a:path>
              </a:pathLst>
            </a:custGeom>
            <a:solidFill>
              <a:srgbClr val="2D90EB"/>
            </a:solidFill>
            <a:ln>
              <a:noFill/>
            </a:ln>
          </p:spPr>
        </p:sp>
      </p:grpSp>
      <p:grpSp>
        <p:nvGrpSpPr>
          <p:cNvPr name="Group 36" id="36"/>
          <p:cNvGrpSpPr/>
          <p:nvPr/>
        </p:nvGrpSpPr>
        <p:grpSpPr>
          <a:xfrm rot="0">
            <a:off x="4727258" y="2637472"/>
            <a:ext cx="1173480" cy="496253"/>
            <a:chOff x="0" y="0"/>
            <a:chExt cx="1564640" cy="661670"/>
          </a:xfrm>
        </p:grpSpPr>
        <p:sp>
          <p:nvSpPr>
            <p:cNvPr name="Freeform 37" id="37"/>
            <p:cNvSpPr/>
            <p:nvPr/>
          </p:nvSpPr>
          <p:spPr>
            <a:xfrm flipH="false" flipV="false">
              <a:off x="50800" y="33020"/>
              <a:ext cx="1478280" cy="580390"/>
            </a:xfrm>
            <a:custGeom>
              <a:avLst/>
              <a:gdLst/>
              <a:ahLst/>
              <a:cxnLst/>
              <a:rect r="r" b="b" t="t" l="l"/>
              <a:pathLst>
                <a:path h="580390" w="1478280">
                  <a:moveTo>
                    <a:pt x="0" y="552450"/>
                  </a:moveTo>
                  <a:cubicBezTo>
                    <a:pt x="7620" y="370840"/>
                    <a:pt x="11430" y="364490"/>
                    <a:pt x="20320" y="347980"/>
                  </a:cubicBezTo>
                  <a:cubicBezTo>
                    <a:pt x="35560" y="321310"/>
                    <a:pt x="60960" y="281940"/>
                    <a:pt x="95250" y="254000"/>
                  </a:cubicBezTo>
                  <a:cubicBezTo>
                    <a:pt x="142240" y="215900"/>
                    <a:pt x="248920" y="163830"/>
                    <a:pt x="287020" y="154940"/>
                  </a:cubicBezTo>
                  <a:cubicBezTo>
                    <a:pt x="302260" y="151130"/>
                    <a:pt x="307340" y="158750"/>
                    <a:pt x="321310" y="154940"/>
                  </a:cubicBezTo>
                  <a:cubicBezTo>
                    <a:pt x="349250" y="148590"/>
                    <a:pt x="400050" y="110490"/>
                    <a:pt x="436880" y="97790"/>
                  </a:cubicBezTo>
                  <a:cubicBezTo>
                    <a:pt x="468630" y="86360"/>
                    <a:pt x="491490" y="82550"/>
                    <a:pt x="530860" y="77470"/>
                  </a:cubicBezTo>
                  <a:cubicBezTo>
                    <a:pt x="599440" y="68580"/>
                    <a:pt x="769620" y="76200"/>
                    <a:pt x="810260" y="59690"/>
                  </a:cubicBezTo>
                  <a:cubicBezTo>
                    <a:pt x="822960" y="54610"/>
                    <a:pt x="820420" y="45720"/>
                    <a:pt x="833120" y="40640"/>
                  </a:cubicBezTo>
                  <a:cubicBezTo>
                    <a:pt x="863600" y="27940"/>
                    <a:pt x="943610" y="21590"/>
                    <a:pt x="1005840" y="17780"/>
                  </a:cubicBezTo>
                  <a:cubicBezTo>
                    <a:pt x="1076960" y="12700"/>
                    <a:pt x="1178560" y="0"/>
                    <a:pt x="1234440" y="17780"/>
                  </a:cubicBezTo>
                  <a:cubicBezTo>
                    <a:pt x="1272540" y="29210"/>
                    <a:pt x="1292860" y="49530"/>
                    <a:pt x="1320800" y="77470"/>
                  </a:cubicBezTo>
                  <a:cubicBezTo>
                    <a:pt x="1360170" y="118110"/>
                    <a:pt x="1413510" y="182880"/>
                    <a:pt x="1437640" y="248920"/>
                  </a:cubicBezTo>
                  <a:cubicBezTo>
                    <a:pt x="1463040" y="320040"/>
                    <a:pt x="1478280" y="449580"/>
                    <a:pt x="1463040" y="490220"/>
                  </a:cubicBezTo>
                  <a:cubicBezTo>
                    <a:pt x="1456690" y="506730"/>
                    <a:pt x="1442720" y="519430"/>
                    <a:pt x="1432560" y="519430"/>
                  </a:cubicBezTo>
                  <a:cubicBezTo>
                    <a:pt x="1423670" y="519430"/>
                    <a:pt x="1408430" y="506730"/>
                    <a:pt x="1405890" y="497840"/>
                  </a:cubicBezTo>
                  <a:cubicBezTo>
                    <a:pt x="1403350" y="490220"/>
                    <a:pt x="1408430" y="477520"/>
                    <a:pt x="1413510" y="471170"/>
                  </a:cubicBezTo>
                  <a:cubicBezTo>
                    <a:pt x="1418590" y="466090"/>
                    <a:pt x="1430020" y="461010"/>
                    <a:pt x="1437640" y="462280"/>
                  </a:cubicBezTo>
                  <a:cubicBezTo>
                    <a:pt x="1446530" y="464820"/>
                    <a:pt x="1459230" y="478790"/>
                    <a:pt x="1461770" y="487680"/>
                  </a:cubicBezTo>
                  <a:cubicBezTo>
                    <a:pt x="1463040" y="495300"/>
                    <a:pt x="1457960" y="508000"/>
                    <a:pt x="1452880" y="513080"/>
                  </a:cubicBezTo>
                  <a:cubicBezTo>
                    <a:pt x="1449070" y="516890"/>
                    <a:pt x="1441450" y="520700"/>
                    <a:pt x="1435100" y="519430"/>
                  </a:cubicBezTo>
                  <a:cubicBezTo>
                    <a:pt x="1426210" y="518160"/>
                    <a:pt x="1414780" y="513080"/>
                    <a:pt x="1407160" y="500380"/>
                  </a:cubicBezTo>
                  <a:cubicBezTo>
                    <a:pt x="1386840" y="466090"/>
                    <a:pt x="1408430" y="323850"/>
                    <a:pt x="1383030" y="257810"/>
                  </a:cubicBezTo>
                  <a:cubicBezTo>
                    <a:pt x="1362710" y="204470"/>
                    <a:pt x="1318260" y="160020"/>
                    <a:pt x="1289050" y="127000"/>
                  </a:cubicBezTo>
                  <a:cubicBezTo>
                    <a:pt x="1268730" y="104140"/>
                    <a:pt x="1259840" y="86360"/>
                    <a:pt x="1230630" y="74930"/>
                  </a:cubicBezTo>
                  <a:cubicBezTo>
                    <a:pt x="1177290" y="54610"/>
                    <a:pt x="1014730" y="60960"/>
                    <a:pt x="976630" y="73660"/>
                  </a:cubicBezTo>
                  <a:cubicBezTo>
                    <a:pt x="963930" y="77470"/>
                    <a:pt x="967740" y="85090"/>
                    <a:pt x="953770" y="90170"/>
                  </a:cubicBezTo>
                  <a:cubicBezTo>
                    <a:pt x="895350" y="113030"/>
                    <a:pt x="598170" y="109220"/>
                    <a:pt x="454660" y="148590"/>
                  </a:cubicBezTo>
                  <a:cubicBezTo>
                    <a:pt x="336550" y="180340"/>
                    <a:pt x="214630" y="229870"/>
                    <a:pt x="144780" y="284480"/>
                  </a:cubicBezTo>
                  <a:cubicBezTo>
                    <a:pt x="97790" y="321310"/>
                    <a:pt x="64770" y="359410"/>
                    <a:pt x="48260" y="406400"/>
                  </a:cubicBezTo>
                  <a:cubicBezTo>
                    <a:pt x="31750" y="453390"/>
                    <a:pt x="64770" y="542290"/>
                    <a:pt x="49530" y="565150"/>
                  </a:cubicBezTo>
                  <a:cubicBezTo>
                    <a:pt x="41910" y="576580"/>
                    <a:pt x="25400" y="580390"/>
                    <a:pt x="16510" y="577850"/>
                  </a:cubicBezTo>
                  <a:cubicBezTo>
                    <a:pt x="8890" y="575310"/>
                    <a:pt x="0" y="552450"/>
                    <a:pt x="0" y="552450"/>
                  </a:cubicBezTo>
                </a:path>
              </a:pathLst>
            </a:custGeom>
            <a:solidFill>
              <a:srgbClr val="A310DF"/>
            </a:solidFill>
            <a:ln>
              <a:noFill/>
            </a:ln>
          </p:spPr>
        </p:sp>
      </p:grpSp>
      <p:grpSp>
        <p:nvGrpSpPr>
          <p:cNvPr name="Group 38" id="38"/>
          <p:cNvGrpSpPr/>
          <p:nvPr/>
        </p:nvGrpSpPr>
        <p:grpSpPr>
          <a:xfrm rot="0">
            <a:off x="5672138" y="2949892"/>
            <a:ext cx="206692" cy="167640"/>
            <a:chOff x="0" y="0"/>
            <a:chExt cx="275590" cy="223520"/>
          </a:xfrm>
        </p:grpSpPr>
        <p:sp>
          <p:nvSpPr>
            <p:cNvPr name="Freeform 39" id="39"/>
            <p:cNvSpPr/>
            <p:nvPr/>
          </p:nvSpPr>
          <p:spPr>
            <a:xfrm flipH="false" flipV="false">
              <a:off x="46990" y="50800"/>
              <a:ext cx="182880" cy="124460"/>
            </a:xfrm>
            <a:custGeom>
              <a:avLst/>
              <a:gdLst/>
              <a:ahLst/>
              <a:cxnLst/>
              <a:rect r="r" b="b" t="t" l="l"/>
              <a:pathLst>
                <a:path h="124460" w="182880">
                  <a:moveTo>
                    <a:pt x="35560" y="0"/>
                  </a:moveTo>
                  <a:cubicBezTo>
                    <a:pt x="182880" y="96520"/>
                    <a:pt x="179070" y="111760"/>
                    <a:pt x="172720" y="116840"/>
                  </a:cubicBezTo>
                  <a:cubicBezTo>
                    <a:pt x="166370" y="121920"/>
                    <a:pt x="142240" y="120650"/>
                    <a:pt x="135890" y="115570"/>
                  </a:cubicBezTo>
                  <a:cubicBezTo>
                    <a:pt x="130810" y="111760"/>
                    <a:pt x="127000" y="99060"/>
                    <a:pt x="129540" y="92710"/>
                  </a:cubicBezTo>
                  <a:cubicBezTo>
                    <a:pt x="132080" y="85090"/>
                    <a:pt x="146050" y="73660"/>
                    <a:pt x="153670" y="72390"/>
                  </a:cubicBezTo>
                  <a:cubicBezTo>
                    <a:pt x="161290" y="71120"/>
                    <a:pt x="171450" y="76200"/>
                    <a:pt x="175260" y="82550"/>
                  </a:cubicBezTo>
                  <a:cubicBezTo>
                    <a:pt x="180340" y="90170"/>
                    <a:pt x="180340" y="107950"/>
                    <a:pt x="175260" y="114300"/>
                  </a:cubicBezTo>
                  <a:cubicBezTo>
                    <a:pt x="170180" y="120650"/>
                    <a:pt x="154940" y="124460"/>
                    <a:pt x="144780" y="121920"/>
                  </a:cubicBezTo>
                  <a:cubicBezTo>
                    <a:pt x="129540" y="118110"/>
                    <a:pt x="115570" y="91440"/>
                    <a:pt x="95250" y="78740"/>
                  </a:cubicBezTo>
                  <a:cubicBezTo>
                    <a:pt x="71120" y="63500"/>
                    <a:pt x="21590" y="58420"/>
                    <a:pt x="8890" y="43180"/>
                  </a:cubicBezTo>
                  <a:cubicBezTo>
                    <a:pt x="2540" y="34290"/>
                    <a:pt x="0" y="21590"/>
                    <a:pt x="3810" y="13970"/>
                  </a:cubicBezTo>
                  <a:cubicBezTo>
                    <a:pt x="7620" y="6350"/>
                    <a:pt x="35560" y="0"/>
                    <a:pt x="35560" y="0"/>
                  </a:cubicBezTo>
                </a:path>
              </a:pathLst>
            </a:custGeom>
            <a:solidFill>
              <a:srgbClr val="A310DF"/>
            </a:solidFill>
            <a:ln>
              <a:noFill/>
            </a:ln>
          </p:spPr>
        </p:sp>
      </p:grpSp>
      <p:grpSp>
        <p:nvGrpSpPr>
          <p:cNvPr name="Group 40" id="40"/>
          <p:cNvGrpSpPr/>
          <p:nvPr/>
        </p:nvGrpSpPr>
        <p:grpSpPr>
          <a:xfrm rot="0">
            <a:off x="5775960" y="2923222"/>
            <a:ext cx="231458" cy="209550"/>
            <a:chOff x="0" y="0"/>
            <a:chExt cx="308610" cy="279400"/>
          </a:xfrm>
        </p:grpSpPr>
        <p:sp>
          <p:nvSpPr>
            <p:cNvPr name="Freeform 41" id="41"/>
            <p:cNvSpPr/>
            <p:nvPr/>
          </p:nvSpPr>
          <p:spPr>
            <a:xfrm flipH="false" flipV="false">
              <a:off x="45720" y="46990"/>
              <a:ext cx="217170" cy="184150"/>
            </a:xfrm>
            <a:custGeom>
              <a:avLst/>
              <a:gdLst/>
              <a:ahLst/>
              <a:cxnLst/>
              <a:rect r="r" b="b" t="t" l="l"/>
              <a:pathLst>
                <a:path h="184150" w="217170">
                  <a:moveTo>
                    <a:pt x="212090" y="40640"/>
                  </a:moveTo>
                  <a:cubicBezTo>
                    <a:pt x="137160" y="127000"/>
                    <a:pt x="66040" y="177800"/>
                    <a:pt x="36830" y="181610"/>
                  </a:cubicBezTo>
                  <a:cubicBezTo>
                    <a:pt x="22860" y="184150"/>
                    <a:pt x="10160" y="180340"/>
                    <a:pt x="5080" y="172720"/>
                  </a:cubicBezTo>
                  <a:cubicBezTo>
                    <a:pt x="0" y="165100"/>
                    <a:pt x="5080" y="140970"/>
                    <a:pt x="11430" y="134620"/>
                  </a:cubicBezTo>
                  <a:cubicBezTo>
                    <a:pt x="16510" y="129540"/>
                    <a:pt x="29210" y="128270"/>
                    <a:pt x="35560" y="130810"/>
                  </a:cubicBezTo>
                  <a:cubicBezTo>
                    <a:pt x="43180" y="134620"/>
                    <a:pt x="53340" y="149860"/>
                    <a:pt x="53340" y="158750"/>
                  </a:cubicBezTo>
                  <a:cubicBezTo>
                    <a:pt x="53340" y="166370"/>
                    <a:pt x="46990" y="177800"/>
                    <a:pt x="39370" y="180340"/>
                  </a:cubicBezTo>
                  <a:cubicBezTo>
                    <a:pt x="31750" y="184150"/>
                    <a:pt x="11430" y="181610"/>
                    <a:pt x="6350" y="175260"/>
                  </a:cubicBezTo>
                  <a:cubicBezTo>
                    <a:pt x="0" y="167640"/>
                    <a:pt x="1270" y="148590"/>
                    <a:pt x="8890" y="135890"/>
                  </a:cubicBezTo>
                  <a:cubicBezTo>
                    <a:pt x="24130" y="111760"/>
                    <a:pt x="101600" y="93980"/>
                    <a:pt x="130810" y="68580"/>
                  </a:cubicBezTo>
                  <a:cubicBezTo>
                    <a:pt x="153670" y="49530"/>
                    <a:pt x="162560" y="10160"/>
                    <a:pt x="179070" y="3810"/>
                  </a:cubicBezTo>
                  <a:cubicBezTo>
                    <a:pt x="189230" y="0"/>
                    <a:pt x="207010" y="5080"/>
                    <a:pt x="212090" y="11430"/>
                  </a:cubicBezTo>
                  <a:cubicBezTo>
                    <a:pt x="217170" y="17780"/>
                    <a:pt x="212090" y="40640"/>
                    <a:pt x="212090" y="40640"/>
                  </a:cubicBezTo>
                </a:path>
              </a:pathLst>
            </a:custGeom>
            <a:solidFill>
              <a:srgbClr val="A310DF"/>
            </a:solidFill>
            <a:ln>
              <a:noFill/>
            </a:ln>
          </p:spPr>
        </p:sp>
      </p:grpSp>
      <p:sp>
        <p:nvSpPr>
          <p:cNvPr name="TextBox 42" id="42"/>
          <p:cNvSpPr txBox="true"/>
          <p:nvPr/>
        </p:nvSpPr>
        <p:spPr>
          <a:xfrm rot="0">
            <a:off x="2369048" y="7048643"/>
            <a:ext cx="2719586" cy="432081"/>
          </a:xfrm>
          <a:prstGeom prst="rect">
            <a:avLst/>
          </a:prstGeom>
        </p:spPr>
        <p:txBody>
          <a:bodyPr anchor="t" rtlCol="false" tIns="0" lIns="0" bIns="0" rIns="0">
            <a:spAutoFit/>
          </a:bodyPr>
          <a:lstStyle/>
          <a:p>
            <a:pPr algn="ctr">
              <a:lnSpc>
                <a:spcPts val="3479"/>
              </a:lnSpc>
              <a:spcBef>
                <a:spcPct val="0"/>
              </a:spcBef>
            </a:pPr>
            <a:r>
              <a:rPr lang="en-US" sz="2485">
                <a:solidFill>
                  <a:srgbClr val="A310DF"/>
                </a:solidFill>
                <a:latin typeface="Arimo"/>
              </a:rPr>
              <a:t>coret yang berbeda</a:t>
            </a:r>
          </a:p>
        </p:txBody>
      </p:sp>
      <p:sp>
        <p:nvSpPr>
          <p:cNvPr name="TextBox 43" id="43"/>
          <p:cNvSpPr txBox="true"/>
          <p:nvPr/>
        </p:nvSpPr>
        <p:spPr>
          <a:xfrm rot="0">
            <a:off x="7610869" y="6186908"/>
            <a:ext cx="7388080" cy="2178933"/>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Sebelum disederhanakan: </a:t>
            </a:r>
          </a:p>
          <a:p>
            <a:pPr algn="ctr">
              <a:lnSpc>
                <a:spcPts val="4319"/>
              </a:lnSpc>
            </a:pPr>
            <a:r>
              <a:rPr lang="en-US" sz="3085">
                <a:solidFill>
                  <a:srgbClr val="000000"/>
                </a:solidFill>
                <a:latin typeface="Fira Code Light"/>
              </a:rPr>
              <a:t>f(w, x, y, z) = wxyz + wxyz’ </a:t>
            </a:r>
          </a:p>
          <a:p>
            <a:pPr algn="ctr">
              <a:lnSpc>
                <a:spcPts val="4319"/>
              </a:lnSpc>
            </a:pPr>
            <a:r>
              <a:rPr lang="en-US" sz="3085">
                <a:solidFill>
                  <a:srgbClr val="000000"/>
                </a:solidFill>
                <a:latin typeface="Arimo"/>
              </a:rPr>
              <a:t>Sesudah disederhanakan: </a:t>
            </a:r>
          </a:p>
          <a:p>
            <a:pPr algn="ctr">
              <a:lnSpc>
                <a:spcPts val="4319"/>
              </a:lnSpc>
              <a:spcBef>
                <a:spcPct val="0"/>
              </a:spcBef>
            </a:pPr>
            <a:r>
              <a:rPr lang="en-US" sz="3085">
                <a:solidFill>
                  <a:srgbClr val="000000"/>
                </a:solidFill>
                <a:latin typeface="Fira Code Light"/>
              </a:rPr>
              <a:t>f(w, x, y, z) = wxy</a:t>
            </a:r>
          </a:p>
        </p:txBody>
      </p:sp>
    </p:spTree>
  </p:cSld>
  <p:clrMapOvr>
    <a:masterClrMapping/>
  </p:clrMapOvr>
  <p:transition spd="fast">
    <p:circl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D2400B"/>
                </a:solidFill>
                <a:latin typeface="Roca One"/>
              </a:rPr>
              <a:t>Quad (4)</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287988"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904374" y="779976"/>
            <a:ext cx="729113" cy="729113"/>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124286"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30380" y="779976"/>
            <a:ext cx="729113" cy="729113"/>
          </a:xfrm>
          <a:prstGeom prst="rect">
            <a:avLst/>
          </a:prstGeom>
        </p:spPr>
      </p:pic>
      <p:sp>
        <p:nvSpPr>
          <p:cNvPr name="TextBox 25" id="25"/>
          <p:cNvSpPr txBox="true"/>
          <p:nvPr/>
        </p:nvSpPr>
        <p:spPr>
          <a:xfrm rot="0">
            <a:off x="2926100" y="7138635"/>
            <a:ext cx="2719586" cy="432081"/>
          </a:xfrm>
          <a:prstGeom prst="rect">
            <a:avLst/>
          </a:prstGeom>
        </p:spPr>
        <p:txBody>
          <a:bodyPr anchor="t" rtlCol="false" tIns="0" lIns="0" bIns="0" rIns="0">
            <a:spAutoFit/>
          </a:bodyPr>
          <a:lstStyle/>
          <a:p>
            <a:pPr algn="ctr">
              <a:lnSpc>
                <a:spcPts val="3479"/>
              </a:lnSpc>
              <a:spcBef>
                <a:spcPct val="0"/>
              </a:spcBef>
            </a:pPr>
            <a:r>
              <a:rPr lang="en-US" sz="2485">
                <a:solidFill>
                  <a:srgbClr val="D2400B"/>
                </a:solidFill>
                <a:latin typeface="Arimo"/>
              </a:rPr>
              <a:t>coret yang berbeda</a:t>
            </a:r>
          </a:p>
        </p:txBody>
      </p:sp>
      <p:sp>
        <p:nvSpPr>
          <p:cNvPr name="TextBox 26" id="26"/>
          <p:cNvSpPr txBox="true"/>
          <p:nvPr/>
        </p:nvSpPr>
        <p:spPr>
          <a:xfrm rot="0">
            <a:off x="7725275" y="3649650"/>
            <a:ext cx="8587010" cy="3264717"/>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Sebelum disederhanakan: </a:t>
            </a:r>
          </a:p>
          <a:p>
            <a:pPr algn="ctr">
              <a:lnSpc>
                <a:spcPts val="4319"/>
              </a:lnSpc>
            </a:pPr>
            <a:r>
              <a:rPr lang="en-US" sz="3085">
                <a:solidFill>
                  <a:srgbClr val="000000"/>
                </a:solidFill>
                <a:latin typeface="Fira Code Light"/>
              </a:rPr>
              <a:t>f(w, x, y, z) = wxyz' + wxy'z + wxyz + wxyz'</a:t>
            </a:r>
            <a:r>
              <a:rPr lang="en-US" sz="3085">
                <a:solidFill>
                  <a:srgbClr val="000000"/>
                </a:solidFill>
                <a:latin typeface="Fira Code Light"/>
              </a:rPr>
              <a:t> </a:t>
            </a:r>
          </a:p>
          <a:p>
            <a:pPr algn="ctr">
              <a:lnSpc>
                <a:spcPts val="4319"/>
              </a:lnSpc>
            </a:pPr>
            <a:r>
              <a:rPr lang="en-US" sz="3085">
                <a:solidFill>
                  <a:srgbClr val="000000"/>
                </a:solidFill>
                <a:latin typeface="Arimo"/>
              </a:rPr>
              <a:t>Sesudah disederhanakan: </a:t>
            </a:r>
          </a:p>
          <a:p>
            <a:pPr algn="ctr">
              <a:lnSpc>
                <a:spcPts val="4319"/>
              </a:lnSpc>
            </a:pPr>
            <a:r>
              <a:rPr lang="en-US" sz="3085">
                <a:solidFill>
                  <a:srgbClr val="000000"/>
                </a:solidFill>
                <a:latin typeface="Fira Code Light"/>
              </a:rPr>
              <a:t>f(w, x, y, z) = wx</a:t>
            </a:r>
          </a:p>
          <a:p>
            <a:pPr algn="ctr">
              <a:lnSpc>
                <a:spcPts val="4319"/>
              </a:lnSpc>
              <a:spcBef>
                <a:spcPct val="0"/>
              </a:spcBef>
            </a:pPr>
          </a:p>
        </p:txBody>
      </p:sp>
      <p:pic>
        <p:nvPicPr>
          <p:cNvPr name="Picture 27" id="27"/>
          <p:cNvPicPr>
            <a:picLocks noChangeAspect="true"/>
          </p:cNvPicPr>
          <p:nvPr/>
        </p:nvPicPr>
        <p:blipFill>
          <a:blip r:embed="rId10"/>
          <a:srcRect l="0" t="0" r="0" b="0"/>
          <a:stretch>
            <a:fillRect/>
          </a:stretch>
        </p:blipFill>
        <p:spPr>
          <a:xfrm flipH="false" flipV="false" rot="0">
            <a:off x="2631974" y="2817529"/>
            <a:ext cx="4654395" cy="4096837"/>
          </a:xfrm>
          <a:prstGeom prst="rect">
            <a:avLst/>
          </a:prstGeom>
        </p:spPr>
      </p:pic>
      <p:sp>
        <p:nvSpPr>
          <p:cNvPr name="AutoShape 28" id="28"/>
          <p:cNvSpPr/>
          <p:nvPr/>
        </p:nvSpPr>
        <p:spPr>
          <a:xfrm>
            <a:off x="3581021" y="3293686"/>
            <a:ext cx="3178471" cy="0"/>
          </a:xfrm>
          <a:prstGeom prst="line">
            <a:avLst/>
          </a:prstGeom>
          <a:ln cap="flat" w="38100">
            <a:solidFill>
              <a:srgbClr val="D2400B"/>
            </a:solidFill>
            <a:prstDash val="solid"/>
            <a:headEnd type="none" len="sm" w="sm"/>
            <a:tailEnd type="none" len="sm" w="sm"/>
          </a:ln>
        </p:spPr>
      </p:sp>
    </p:spTree>
  </p:cSld>
  <p:clrMapOvr>
    <a:masterClrMapping/>
  </p:clrMapOvr>
  <p:transition spd="fast">
    <p:circl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BD3C18"/>
                </a:solidFill>
                <a:latin typeface="Roca One"/>
              </a:rPr>
              <a:t>Quad (4)(2)</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59223"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70295" y="779976"/>
            <a:ext cx="729113" cy="729113"/>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0207"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01615" y="779976"/>
            <a:ext cx="729113" cy="729113"/>
          </a:xfrm>
          <a:prstGeom prst="rect">
            <a:avLst/>
          </a:prstGeom>
        </p:spPr>
      </p:pic>
      <p:pic>
        <p:nvPicPr>
          <p:cNvPr name="Picture 25" id="25"/>
          <p:cNvPicPr>
            <a:picLocks noChangeAspect="true"/>
          </p:cNvPicPr>
          <p:nvPr/>
        </p:nvPicPr>
        <p:blipFill>
          <a:blip r:embed="rId10"/>
          <a:srcRect l="0" t="0" r="0" b="0"/>
          <a:stretch>
            <a:fillRect/>
          </a:stretch>
        </p:blipFill>
        <p:spPr>
          <a:xfrm flipH="false" flipV="false" rot="0">
            <a:off x="3173483" y="3081654"/>
            <a:ext cx="3868582" cy="3457759"/>
          </a:xfrm>
          <a:prstGeom prst="rect">
            <a:avLst/>
          </a:prstGeom>
        </p:spPr>
      </p:pic>
      <p:sp>
        <p:nvSpPr>
          <p:cNvPr name="TextBox 26" id="26"/>
          <p:cNvSpPr txBox="true"/>
          <p:nvPr/>
        </p:nvSpPr>
        <p:spPr>
          <a:xfrm rot="0">
            <a:off x="3673701" y="6669751"/>
            <a:ext cx="2719586" cy="432081"/>
          </a:xfrm>
          <a:prstGeom prst="rect">
            <a:avLst/>
          </a:prstGeom>
        </p:spPr>
        <p:txBody>
          <a:bodyPr anchor="t" rtlCol="false" tIns="0" lIns="0" bIns="0" rIns="0">
            <a:spAutoFit/>
          </a:bodyPr>
          <a:lstStyle/>
          <a:p>
            <a:pPr algn="ctr">
              <a:lnSpc>
                <a:spcPts val="3479"/>
              </a:lnSpc>
              <a:spcBef>
                <a:spcPct val="0"/>
              </a:spcBef>
            </a:pPr>
            <a:r>
              <a:rPr lang="en-US" sz="2485">
                <a:solidFill>
                  <a:srgbClr val="BD3C18"/>
                </a:solidFill>
                <a:latin typeface="Arimo"/>
              </a:rPr>
              <a:t>coret yang berbeda</a:t>
            </a:r>
          </a:p>
        </p:txBody>
      </p:sp>
      <p:sp>
        <p:nvSpPr>
          <p:cNvPr name="TextBox 27" id="27"/>
          <p:cNvSpPr txBox="true"/>
          <p:nvPr/>
        </p:nvSpPr>
        <p:spPr>
          <a:xfrm rot="0">
            <a:off x="7725275" y="3468279"/>
            <a:ext cx="8587010" cy="3264717"/>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Sebelum disederhanakan: </a:t>
            </a:r>
          </a:p>
          <a:p>
            <a:pPr algn="ctr">
              <a:lnSpc>
                <a:spcPts val="4319"/>
              </a:lnSpc>
            </a:pPr>
            <a:r>
              <a:rPr lang="en-US" sz="3085">
                <a:solidFill>
                  <a:srgbClr val="000000"/>
                </a:solidFill>
                <a:latin typeface="Fira Code Light"/>
              </a:rPr>
              <a:t>f(w, x, y, z) = wxy’z’ + wxy’z + wx’y’z’ + wx’y’z </a:t>
            </a:r>
          </a:p>
          <a:p>
            <a:pPr algn="ctr">
              <a:lnSpc>
                <a:spcPts val="4319"/>
              </a:lnSpc>
            </a:pPr>
            <a:r>
              <a:rPr lang="en-US" sz="3085">
                <a:solidFill>
                  <a:srgbClr val="000000"/>
                </a:solidFill>
                <a:latin typeface="Arimo"/>
              </a:rPr>
              <a:t>Sesudah disederhanakan: </a:t>
            </a:r>
          </a:p>
          <a:p>
            <a:pPr algn="ctr">
              <a:lnSpc>
                <a:spcPts val="4319"/>
              </a:lnSpc>
            </a:pPr>
            <a:r>
              <a:rPr lang="en-US" sz="3085">
                <a:solidFill>
                  <a:srgbClr val="000000"/>
                </a:solidFill>
                <a:latin typeface="Fira Code Light"/>
              </a:rPr>
              <a:t>f(w, x, y, z) = wy</a:t>
            </a:r>
          </a:p>
          <a:p>
            <a:pPr algn="ctr">
              <a:lnSpc>
                <a:spcPts val="4319"/>
              </a:lnSpc>
              <a:spcBef>
                <a:spcPct val="0"/>
              </a:spcBef>
            </a:pPr>
          </a:p>
        </p:txBody>
      </p:sp>
      <p:grpSp>
        <p:nvGrpSpPr>
          <p:cNvPr name="Group 28" id="28"/>
          <p:cNvGrpSpPr/>
          <p:nvPr/>
        </p:nvGrpSpPr>
        <p:grpSpPr>
          <a:xfrm rot="0">
            <a:off x="4158343" y="2929890"/>
            <a:ext cx="956310" cy="471488"/>
            <a:chOff x="0" y="0"/>
            <a:chExt cx="1275080" cy="628650"/>
          </a:xfrm>
        </p:grpSpPr>
        <p:sp>
          <p:nvSpPr>
            <p:cNvPr name="Freeform 29" id="29"/>
            <p:cNvSpPr/>
            <p:nvPr/>
          </p:nvSpPr>
          <p:spPr>
            <a:xfrm flipH="false" flipV="false">
              <a:off x="50800" y="40640"/>
              <a:ext cx="1178560" cy="539750"/>
            </a:xfrm>
            <a:custGeom>
              <a:avLst/>
              <a:gdLst/>
              <a:ahLst/>
              <a:cxnLst/>
              <a:rect r="r" b="b" t="t" l="l"/>
              <a:pathLst>
                <a:path h="539750" w="1178560">
                  <a:moveTo>
                    <a:pt x="0" y="513080"/>
                  </a:moveTo>
                  <a:cubicBezTo>
                    <a:pt x="22860" y="392430"/>
                    <a:pt x="74930" y="339090"/>
                    <a:pt x="81280" y="308610"/>
                  </a:cubicBezTo>
                  <a:cubicBezTo>
                    <a:pt x="85090" y="292100"/>
                    <a:pt x="74930" y="284480"/>
                    <a:pt x="77470" y="269240"/>
                  </a:cubicBezTo>
                  <a:cubicBezTo>
                    <a:pt x="80010" y="245110"/>
                    <a:pt x="93980" y="210820"/>
                    <a:pt x="110490" y="180340"/>
                  </a:cubicBezTo>
                  <a:cubicBezTo>
                    <a:pt x="132080" y="142240"/>
                    <a:pt x="175260" y="87630"/>
                    <a:pt x="200660" y="62230"/>
                  </a:cubicBezTo>
                  <a:cubicBezTo>
                    <a:pt x="215900" y="46990"/>
                    <a:pt x="224790" y="39370"/>
                    <a:pt x="241300" y="31750"/>
                  </a:cubicBezTo>
                  <a:cubicBezTo>
                    <a:pt x="260350" y="21590"/>
                    <a:pt x="276860" y="16510"/>
                    <a:pt x="309880" y="11430"/>
                  </a:cubicBezTo>
                  <a:cubicBezTo>
                    <a:pt x="384810" y="0"/>
                    <a:pt x="600710" y="2540"/>
                    <a:pt x="692150" y="10160"/>
                  </a:cubicBezTo>
                  <a:cubicBezTo>
                    <a:pt x="744220" y="13970"/>
                    <a:pt x="772160" y="19050"/>
                    <a:pt x="812800" y="30480"/>
                  </a:cubicBezTo>
                  <a:cubicBezTo>
                    <a:pt x="857250" y="43180"/>
                    <a:pt x="906780" y="63500"/>
                    <a:pt x="947420" y="87630"/>
                  </a:cubicBezTo>
                  <a:cubicBezTo>
                    <a:pt x="988060" y="111760"/>
                    <a:pt x="1026160" y="134620"/>
                    <a:pt x="1059180" y="177800"/>
                  </a:cubicBezTo>
                  <a:cubicBezTo>
                    <a:pt x="1104900" y="238760"/>
                    <a:pt x="1163320" y="379730"/>
                    <a:pt x="1173480" y="435610"/>
                  </a:cubicBezTo>
                  <a:cubicBezTo>
                    <a:pt x="1178560" y="461010"/>
                    <a:pt x="1177290" y="482600"/>
                    <a:pt x="1169670" y="494030"/>
                  </a:cubicBezTo>
                  <a:cubicBezTo>
                    <a:pt x="1164590" y="501650"/>
                    <a:pt x="1151890" y="505460"/>
                    <a:pt x="1144270" y="505460"/>
                  </a:cubicBezTo>
                  <a:cubicBezTo>
                    <a:pt x="1136650" y="505460"/>
                    <a:pt x="1125220" y="499110"/>
                    <a:pt x="1121410" y="492760"/>
                  </a:cubicBezTo>
                  <a:cubicBezTo>
                    <a:pt x="1117600" y="486410"/>
                    <a:pt x="1115060" y="472440"/>
                    <a:pt x="1118870" y="464820"/>
                  </a:cubicBezTo>
                  <a:cubicBezTo>
                    <a:pt x="1122680" y="455930"/>
                    <a:pt x="1140460" y="447040"/>
                    <a:pt x="1149350" y="447040"/>
                  </a:cubicBezTo>
                  <a:cubicBezTo>
                    <a:pt x="1158240" y="447040"/>
                    <a:pt x="1168400" y="455930"/>
                    <a:pt x="1172210" y="463550"/>
                  </a:cubicBezTo>
                  <a:cubicBezTo>
                    <a:pt x="1176020" y="471170"/>
                    <a:pt x="1174750" y="483870"/>
                    <a:pt x="1170940" y="491490"/>
                  </a:cubicBezTo>
                  <a:cubicBezTo>
                    <a:pt x="1167130" y="497840"/>
                    <a:pt x="1155700" y="504190"/>
                    <a:pt x="1148080" y="505460"/>
                  </a:cubicBezTo>
                  <a:cubicBezTo>
                    <a:pt x="1140460" y="506730"/>
                    <a:pt x="1129030" y="504190"/>
                    <a:pt x="1122680" y="495300"/>
                  </a:cubicBezTo>
                  <a:cubicBezTo>
                    <a:pt x="1109980" y="478790"/>
                    <a:pt x="1117600" y="424180"/>
                    <a:pt x="1104900" y="387350"/>
                  </a:cubicBezTo>
                  <a:cubicBezTo>
                    <a:pt x="1089660" y="342900"/>
                    <a:pt x="1055370" y="284480"/>
                    <a:pt x="1033780" y="247650"/>
                  </a:cubicBezTo>
                  <a:cubicBezTo>
                    <a:pt x="1019810" y="222250"/>
                    <a:pt x="1010920" y="203200"/>
                    <a:pt x="994410" y="185420"/>
                  </a:cubicBezTo>
                  <a:cubicBezTo>
                    <a:pt x="977900" y="167640"/>
                    <a:pt x="962660" y="157480"/>
                    <a:pt x="934720" y="143510"/>
                  </a:cubicBezTo>
                  <a:cubicBezTo>
                    <a:pt x="882650" y="118110"/>
                    <a:pt x="783590" y="82550"/>
                    <a:pt x="692150" y="68580"/>
                  </a:cubicBezTo>
                  <a:cubicBezTo>
                    <a:pt x="577850" y="52070"/>
                    <a:pt x="358140" y="64770"/>
                    <a:pt x="298450" y="72390"/>
                  </a:cubicBezTo>
                  <a:cubicBezTo>
                    <a:pt x="280670" y="74930"/>
                    <a:pt x="276860" y="73660"/>
                    <a:pt x="264160" y="81280"/>
                  </a:cubicBezTo>
                  <a:cubicBezTo>
                    <a:pt x="242570" y="93980"/>
                    <a:pt x="208280" y="130810"/>
                    <a:pt x="187960" y="158750"/>
                  </a:cubicBezTo>
                  <a:cubicBezTo>
                    <a:pt x="168910" y="185420"/>
                    <a:pt x="153670" y="218440"/>
                    <a:pt x="143510" y="247650"/>
                  </a:cubicBezTo>
                  <a:cubicBezTo>
                    <a:pt x="133350" y="274320"/>
                    <a:pt x="135890" y="306070"/>
                    <a:pt x="124460" y="326390"/>
                  </a:cubicBezTo>
                  <a:cubicBezTo>
                    <a:pt x="115570" y="344170"/>
                    <a:pt x="99060" y="346710"/>
                    <a:pt x="87630" y="367030"/>
                  </a:cubicBezTo>
                  <a:cubicBezTo>
                    <a:pt x="68580" y="401320"/>
                    <a:pt x="64770" y="509270"/>
                    <a:pt x="44450" y="529590"/>
                  </a:cubicBezTo>
                  <a:cubicBezTo>
                    <a:pt x="35560" y="538480"/>
                    <a:pt x="24130" y="539750"/>
                    <a:pt x="16510" y="537210"/>
                  </a:cubicBezTo>
                  <a:cubicBezTo>
                    <a:pt x="8890" y="534670"/>
                    <a:pt x="0" y="513080"/>
                    <a:pt x="0" y="513080"/>
                  </a:cubicBezTo>
                </a:path>
              </a:pathLst>
            </a:custGeom>
            <a:solidFill>
              <a:srgbClr val="2445D3"/>
            </a:solidFill>
            <a:ln>
              <a:noFill/>
            </a:ln>
          </p:spPr>
        </p:sp>
      </p:grpSp>
      <p:grpSp>
        <p:nvGrpSpPr>
          <p:cNvPr name="Group 30" id="30"/>
          <p:cNvGrpSpPr/>
          <p:nvPr/>
        </p:nvGrpSpPr>
        <p:grpSpPr>
          <a:xfrm rot="0">
            <a:off x="4833665" y="3205162"/>
            <a:ext cx="242888" cy="181928"/>
            <a:chOff x="0" y="0"/>
            <a:chExt cx="323850" cy="242570"/>
          </a:xfrm>
        </p:grpSpPr>
        <p:sp>
          <p:nvSpPr>
            <p:cNvPr name="Freeform 31" id="31"/>
            <p:cNvSpPr/>
            <p:nvPr/>
          </p:nvSpPr>
          <p:spPr>
            <a:xfrm flipH="false" flipV="false">
              <a:off x="48260" y="50800"/>
              <a:ext cx="226060" cy="143510"/>
            </a:xfrm>
            <a:custGeom>
              <a:avLst/>
              <a:gdLst/>
              <a:ahLst/>
              <a:cxnLst/>
              <a:rect r="r" b="b" t="t" l="l"/>
              <a:pathLst>
                <a:path h="143510" w="226060">
                  <a:moveTo>
                    <a:pt x="33020" y="0"/>
                  </a:moveTo>
                  <a:cubicBezTo>
                    <a:pt x="196850" y="76200"/>
                    <a:pt x="223520" y="99060"/>
                    <a:pt x="224790" y="114300"/>
                  </a:cubicBezTo>
                  <a:cubicBezTo>
                    <a:pt x="226060" y="124460"/>
                    <a:pt x="215900" y="138430"/>
                    <a:pt x="208280" y="140970"/>
                  </a:cubicBezTo>
                  <a:cubicBezTo>
                    <a:pt x="200660" y="143510"/>
                    <a:pt x="182880" y="138430"/>
                    <a:pt x="177800" y="132080"/>
                  </a:cubicBezTo>
                  <a:cubicBezTo>
                    <a:pt x="172720" y="125730"/>
                    <a:pt x="172720" y="107950"/>
                    <a:pt x="177800" y="100330"/>
                  </a:cubicBezTo>
                  <a:cubicBezTo>
                    <a:pt x="181610" y="93980"/>
                    <a:pt x="193040" y="90170"/>
                    <a:pt x="200660" y="90170"/>
                  </a:cubicBezTo>
                  <a:cubicBezTo>
                    <a:pt x="208280" y="90170"/>
                    <a:pt x="218440" y="96520"/>
                    <a:pt x="222250" y="102870"/>
                  </a:cubicBezTo>
                  <a:cubicBezTo>
                    <a:pt x="226060" y="110490"/>
                    <a:pt x="224790" y="128270"/>
                    <a:pt x="218440" y="134620"/>
                  </a:cubicBezTo>
                  <a:cubicBezTo>
                    <a:pt x="212090" y="140970"/>
                    <a:pt x="198120" y="143510"/>
                    <a:pt x="186690" y="139700"/>
                  </a:cubicBezTo>
                  <a:cubicBezTo>
                    <a:pt x="165100" y="133350"/>
                    <a:pt x="138430" y="91440"/>
                    <a:pt x="109220" y="76200"/>
                  </a:cubicBezTo>
                  <a:cubicBezTo>
                    <a:pt x="81280" y="60960"/>
                    <a:pt x="31750" y="63500"/>
                    <a:pt x="15240" y="48260"/>
                  </a:cubicBezTo>
                  <a:cubicBezTo>
                    <a:pt x="5080" y="39370"/>
                    <a:pt x="0" y="24130"/>
                    <a:pt x="2540" y="16510"/>
                  </a:cubicBezTo>
                  <a:cubicBezTo>
                    <a:pt x="5080" y="8890"/>
                    <a:pt x="33020" y="0"/>
                    <a:pt x="33020" y="0"/>
                  </a:cubicBezTo>
                </a:path>
              </a:pathLst>
            </a:custGeom>
            <a:solidFill>
              <a:srgbClr val="2445D3"/>
            </a:solidFill>
            <a:ln>
              <a:noFill/>
            </a:ln>
          </p:spPr>
        </p:sp>
      </p:grpSp>
      <p:grpSp>
        <p:nvGrpSpPr>
          <p:cNvPr name="Group 32" id="32"/>
          <p:cNvGrpSpPr/>
          <p:nvPr/>
        </p:nvGrpSpPr>
        <p:grpSpPr>
          <a:xfrm rot="0">
            <a:off x="4955585" y="3183255"/>
            <a:ext cx="263842" cy="203835"/>
            <a:chOff x="0" y="0"/>
            <a:chExt cx="351790" cy="271780"/>
          </a:xfrm>
        </p:grpSpPr>
        <p:sp>
          <p:nvSpPr>
            <p:cNvPr name="Freeform 33" id="33"/>
            <p:cNvSpPr/>
            <p:nvPr/>
          </p:nvSpPr>
          <p:spPr>
            <a:xfrm flipH="false" flipV="false">
              <a:off x="46990" y="43180"/>
              <a:ext cx="255270" cy="181610"/>
            </a:xfrm>
            <a:custGeom>
              <a:avLst/>
              <a:gdLst/>
              <a:ahLst/>
              <a:cxnLst/>
              <a:rect r="r" b="b" t="t" l="l"/>
              <a:pathLst>
                <a:path h="181610" w="255270">
                  <a:moveTo>
                    <a:pt x="228600" y="55880"/>
                  </a:moveTo>
                  <a:cubicBezTo>
                    <a:pt x="120650" y="83820"/>
                    <a:pt x="68580" y="171450"/>
                    <a:pt x="39370" y="177800"/>
                  </a:cubicBezTo>
                  <a:cubicBezTo>
                    <a:pt x="25400" y="181610"/>
                    <a:pt x="8890" y="173990"/>
                    <a:pt x="3810" y="166370"/>
                  </a:cubicBezTo>
                  <a:cubicBezTo>
                    <a:pt x="0" y="160020"/>
                    <a:pt x="3810" y="142240"/>
                    <a:pt x="10160" y="135890"/>
                  </a:cubicBezTo>
                  <a:cubicBezTo>
                    <a:pt x="15240" y="130810"/>
                    <a:pt x="26670" y="128270"/>
                    <a:pt x="34290" y="129540"/>
                  </a:cubicBezTo>
                  <a:cubicBezTo>
                    <a:pt x="40640" y="130810"/>
                    <a:pt x="50800" y="138430"/>
                    <a:pt x="52070" y="146050"/>
                  </a:cubicBezTo>
                  <a:cubicBezTo>
                    <a:pt x="54610" y="153670"/>
                    <a:pt x="49530" y="172720"/>
                    <a:pt x="41910" y="176530"/>
                  </a:cubicBezTo>
                  <a:cubicBezTo>
                    <a:pt x="34290" y="181610"/>
                    <a:pt x="10160" y="176530"/>
                    <a:pt x="5080" y="168910"/>
                  </a:cubicBezTo>
                  <a:cubicBezTo>
                    <a:pt x="0" y="162560"/>
                    <a:pt x="2540" y="149860"/>
                    <a:pt x="8890" y="137160"/>
                  </a:cubicBezTo>
                  <a:cubicBezTo>
                    <a:pt x="25400" y="106680"/>
                    <a:pt x="115570" y="35560"/>
                    <a:pt x="160020" y="16510"/>
                  </a:cubicBezTo>
                  <a:cubicBezTo>
                    <a:pt x="189230" y="5080"/>
                    <a:pt x="224790" y="0"/>
                    <a:pt x="240030" y="7620"/>
                  </a:cubicBezTo>
                  <a:cubicBezTo>
                    <a:pt x="248920" y="12700"/>
                    <a:pt x="255270" y="26670"/>
                    <a:pt x="254000" y="34290"/>
                  </a:cubicBezTo>
                  <a:cubicBezTo>
                    <a:pt x="252730" y="43180"/>
                    <a:pt x="228600" y="55880"/>
                    <a:pt x="228600" y="55880"/>
                  </a:cubicBezTo>
                </a:path>
              </a:pathLst>
            </a:custGeom>
            <a:solidFill>
              <a:srgbClr val="2445D3"/>
            </a:solidFill>
            <a:ln>
              <a:noFill/>
            </a:ln>
          </p:spPr>
        </p:sp>
      </p:grpSp>
      <p:grpSp>
        <p:nvGrpSpPr>
          <p:cNvPr name="Group 34" id="34"/>
          <p:cNvGrpSpPr/>
          <p:nvPr/>
        </p:nvGrpSpPr>
        <p:grpSpPr>
          <a:xfrm rot="0">
            <a:off x="2876278" y="5490210"/>
            <a:ext cx="445770" cy="792480"/>
            <a:chOff x="0" y="0"/>
            <a:chExt cx="594360" cy="1056640"/>
          </a:xfrm>
        </p:grpSpPr>
        <p:sp>
          <p:nvSpPr>
            <p:cNvPr name="Freeform 35" id="35"/>
            <p:cNvSpPr/>
            <p:nvPr/>
          </p:nvSpPr>
          <p:spPr>
            <a:xfrm flipH="false" flipV="false">
              <a:off x="45720" y="49530"/>
              <a:ext cx="502920" cy="962660"/>
            </a:xfrm>
            <a:custGeom>
              <a:avLst/>
              <a:gdLst/>
              <a:ahLst/>
              <a:cxnLst/>
              <a:rect r="r" b="b" t="t" l="l"/>
              <a:pathLst>
                <a:path h="962660" w="502920">
                  <a:moveTo>
                    <a:pt x="476250" y="53340"/>
                  </a:moveTo>
                  <a:cubicBezTo>
                    <a:pt x="285750" y="99060"/>
                    <a:pt x="193040" y="137160"/>
                    <a:pt x="158750" y="166370"/>
                  </a:cubicBezTo>
                  <a:cubicBezTo>
                    <a:pt x="140970" y="181610"/>
                    <a:pt x="137160" y="190500"/>
                    <a:pt x="127000" y="210820"/>
                  </a:cubicBezTo>
                  <a:cubicBezTo>
                    <a:pt x="109220" y="247650"/>
                    <a:pt x="92710" y="311150"/>
                    <a:pt x="82550" y="377190"/>
                  </a:cubicBezTo>
                  <a:cubicBezTo>
                    <a:pt x="67310" y="472440"/>
                    <a:pt x="50800" y="673100"/>
                    <a:pt x="60960" y="731520"/>
                  </a:cubicBezTo>
                  <a:cubicBezTo>
                    <a:pt x="64770" y="751840"/>
                    <a:pt x="67310" y="758190"/>
                    <a:pt x="78740" y="770890"/>
                  </a:cubicBezTo>
                  <a:cubicBezTo>
                    <a:pt x="95250" y="791210"/>
                    <a:pt x="134620" y="816610"/>
                    <a:pt x="166370" y="831850"/>
                  </a:cubicBezTo>
                  <a:cubicBezTo>
                    <a:pt x="196850" y="847090"/>
                    <a:pt x="237490" y="852170"/>
                    <a:pt x="265430" y="864870"/>
                  </a:cubicBezTo>
                  <a:cubicBezTo>
                    <a:pt x="287020" y="875030"/>
                    <a:pt x="298450" y="894080"/>
                    <a:pt x="320040" y="900430"/>
                  </a:cubicBezTo>
                  <a:cubicBezTo>
                    <a:pt x="345440" y="908050"/>
                    <a:pt x="394970" y="892810"/>
                    <a:pt x="410210" y="902970"/>
                  </a:cubicBezTo>
                  <a:cubicBezTo>
                    <a:pt x="419100" y="908050"/>
                    <a:pt x="424180" y="919480"/>
                    <a:pt x="422910" y="928370"/>
                  </a:cubicBezTo>
                  <a:cubicBezTo>
                    <a:pt x="421640" y="937260"/>
                    <a:pt x="407670" y="953770"/>
                    <a:pt x="398780" y="956310"/>
                  </a:cubicBezTo>
                  <a:cubicBezTo>
                    <a:pt x="391160" y="958850"/>
                    <a:pt x="378460" y="953770"/>
                    <a:pt x="372110" y="948690"/>
                  </a:cubicBezTo>
                  <a:cubicBezTo>
                    <a:pt x="365760" y="943610"/>
                    <a:pt x="361950" y="929640"/>
                    <a:pt x="363220" y="922020"/>
                  </a:cubicBezTo>
                  <a:cubicBezTo>
                    <a:pt x="364490" y="913130"/>
                    <a:pt x="372110" y="901700"/>
                    <a:pt x="379730" y="899160"/>
                  </a:cubicBezTo>
                  <a:cubicBezTo>
                    <a:pt x="388620" y="895350"/>
                    <a:pt x="408940" y="901700"/>
                    <a:pt x="415290" y="908050"/>
                  </a:cubicBezTo>
                  <a:cubicBezTo>
                    <a:pt x="421640" y="914400"/>
                    <a:pt x="424180" y="927100"/>
                    <a:pt x="421640" y="934720"/>
                  </a:cubicBezTo>
                  <a:cubicBezTo>
                    <a:pt x="419100" y="942340"/>
                    <a:pt x="412750" y="951230"/>
                    <a:pt x="402590" y="955040"/>
                  </a:cubicBezTo>
                  <a:cubicBezTo>
                    <a:pt x="382270" y="962660"/>
                    <a:pt x="339090" y="960120"/>
                    <a:pt x="299720" y="951230"/>
                  </a:cubicBezTo>
                  <a:cubicBezTo>
                    <a:pt x="242570" y="937260"/>
                    <a:pt x="148590" y="890270"/>
                    <a:pt x="99060" y="859790"/>
                  </a:cubicBezTo>
                  <a:cubicBezTo>
                    <a:pt x="67310" y="839470"/>
                    <a:pt x="40640" y="826770"/>
                    <a:pt x="25400" y="800100"/>
                  </a:cubicBezTo>
                  <a:cubicBezTo>
                    <a:pt x="8890" y="772160"/>
                    <a:pt x="7620" y="739140"/>
                    <a:pt x="5080" y="694690"/>
                  </a:cubicBezTo>
                  <a:cubicBezTo>
                    <a:pt x="0" y="615950"/>
                    <a:pt x="8890" y="463550"/>
                    <a:pt x="24130" y="370840"/>
                  </a:cubicBezTo>
                  <a:cubicBezTo>
                    <a:pt x="35560" y="298450"/>
                    <a:pt x="48260" y="228600"/>
                    <a:pt x="76200" y="180340"/>
                  </a:cubicBezTo>
                  <a:cubicBezTo>
                    <a:pt x="99060" y="142240"/>
                    <a:pt x="121920" y="121920"/>
                    <a:pt x="163830" y="96520"/>
                  </a:cubicBezTo>
                  <a:cubicBezTo>
                    <a:pt x="228600" y="57150"/>
                    <a:pt x="393700" y="3810"/>
                    <a:pt x="449580" y="1270"/>
                  </a:cubicBezTo>
                  <a:cubicBezTo>
                    <a:pt x="472440" y="0"/>
                    <a:pt x="490220" y="3810"/>
                    <a:pt x="497840" y="12700"/>
                  </a:cubicBezTo>
                  <a:cubicBezTo>
                    <a:pt x="502920" y="19050"/>
                    <a:pt x="501650" y="35560"/>
                    <a:pt x="497840" y="41910"/>
                  </a:cubicBezTo>
                  <a:cubicBezTo>
                    <a:pt x="494030" y="48260"/>
                    <a:pt x="476250" y="53340"/>
                    <a:pt x="476250" y="53340"/>
                  </a:cubicBezTo>
                </a:path>
              </a:pathLst>
            </a:custGeom>
            <a:solidFill>
              <a:srgbClr val="A310DF"/>
            </a:solidFill>
            <a:ln>
              <a:noFill/>
            </a:ln>
          </p:spPr>
        </p:sp>
      </p:grpSp>
      <p:grpSp>
        <p:nvGrpSpPr>
          <p:cNvPr name="Group 36" id="36"/>
          <p:cNvGrpSpPr/>
          <p:nvPr/>
        </p:nvGrpSpPr>
        <p:grpSpPr>
          <a:xfrm rot="0">
            <a:off x="3094400" y="6085522"/>
            <a:ext cx="215265" cy="300990"/>
            <a:chOff x="0" y="0"/>
            <a:chExt cx="287020" cy="401320"/>
          </a:xfrm>
        </p:grpSpPr>
        <p:sp>
          <p:nvSpPr>
            <p:cNvPr name="Freeform 37" id="37"/>
            <p:cNvSpPr/>
            <p:nvPr/>
          </p:nvSpPr>
          <p:spPr>
            <a:xfrm flipH="false" flipV="false">
              <a:off x="45720" y="45720"/>
              <a:ext cx="196850" cy="307340"/>
            </a:xfrm>
            <a:custGeom>
              <a:avLst/>
              <a:gdLst/>
              <a:ahLst/>
              <a:cxnLst/>
              <a:rect r="r" b="b" t="t" l="l"/>
              <a:pathLst>
                <a:path h="307340" w="196850">
                  <a:moveTo>
                    <a:pt x="46990" y="7620"/>
                  </a:moveTo>
                  <a:cubicBezTo>
                    <a:pt x="196850" y="113030"/>
                    <a:pt x="193040" y="125730"/>
                    <a:pt x="189230" y="138430"/>
                  </a:cubicBezTo>
                  <a:cubicBezTo>
                    <a:pt x="185420" y="151130"/>
                    <a:pt x="177800" y="165100"/>
                    <a:pt x="167640" y="176530"/>
                  </a:cubicBezTo>
                  <a:cubicBezTo>
                    <a:pt x="157480" y="187960"/>
                    <a:pt x="140970" y="193040"/>
                    <a:pt x="127000" y="207010"/>
                  </a:cubicBezTo>
                  <a:cubicBezTo>
                    <a:pt x="106680" y="227330"/>
                    <a:pt x="85090" y="280670"/>
                    <a:pt x="67310" y="294640"/>
                  </a:cubicBezTo>
                  <a:cubicBezTo>
                    <a:pt x="58420" y="302260"/>
                    <a:pt x="48260" y="306070"/>
                    <a:pt x="40640" y="304800"/>
                  </a:cubicBezTo>
                  <a:cubicBezTo>
                    <a:pt x="33020" y="303530"/>
                    <a:pt x="22860" y="295910"/>
                    <a:pt x="19050" y="288290"/>
                  </a:cubicBezTo>
                  <a:cubicBezTo>
                    <a:pt x="15240" y="280670"/>
                    <a:pt x="13970" y="267970"/>
                    <a:pt x="19050" y="261620"/>
                  </a:cubicBezTo>
                  <a:cubicBezTo>
                    <a:pt x="25400" y="254000"/>
                    <a:pt x="52070" y="245110"/>
                    <a:pt x="60960" y="250190"/>
                  </a:cubicBezTo>
                  <a:cubicBezTo>
                    <a:pt x="69850" y="255270"/>
                    <a:pt x="74930" y="283210"/>
                    <a:pt x="69850" y="292100"/>
                  </a:cubicBezTo>
                  <a:cubicBezTo>
                    <a:pt x="64770" y="299720"/>
                    <a:pt x="44450" y="307340"/>
                    <a:pt x="35560" y="303530"/>
                  </a:cubicBezTo>
                  <a:cubicBezTo>
                    <a:pt x="26670" y="299720"/>
                    <a:pt x="16510" y="279400"/>
                    <a:pt x="17780" y="264160"/>
                  </a:cubicBezTo>
                  <a:cubicBezTo>
                    <a:pt x="20320" y="238760"/>
                    <a:pt x="59690" y="195580"/>
                    <a:pt x="81280" y="171450"/>
                  </a:cubicBezTo>
                  <a:cubicBezTo>
                    <a:pt x="99060" y="152400"/>
                    <a:pt x="137160" y="143510"/>
                    <a:pt x="135890" y="127000"/>
                  </a:cubicBezTo>
                  <a:cubicBezTo>
                    <a:pt x="134620" y="101600"/>
                    <a:pt x="16510" y="66040"/>
                    <a:pt x="5080" y="40640"/>
                  </a:cubicBezTo>
                  <a:cubicBezTo>
                    <a:pt x="0" y="27940"/>
                    <a:pt x="3810" y="10160"/>
                    <a:pt x="11430" y="5080"/>
                  </a:cubicBezTo>
                  <a:cubicBezTo>
                    <a:pt x="19050" y="0"/>
                    <a:pt x="46990" y="7620"/>
                    <a:pt x="46990" y="7620"/>
                  </a:cubicBezTo>
                </a:path>
              </a:pathLst>
            </a:custGeom>
            <a:solidFill>
              <a:srgbClr val="A310DF"/>
            </a:solidFill>
            <a:ln>
              <a:noFill/>
            </a:ln>
          </p:spPr>
        </p:sp>
      </p:grpSp>
      <p:grpSp>
        <p:nvGrpSpPr>
          <p:cNvPr name="Group 38" id="38"/>
          <p:cNvGrpSpPr/>
          <p:nvPr/>
        </p:nvGrpSpPr>
        <p:grpSpPr>
          <a:xfrm rot="0">
            <a:off x="3434443" y="5454968"/>
            <a:ext cx="243840" cy="230505"/>
            <a:chOff x="0" y="0"/>
            <a:chExt cx="325120" cy="307340"/>
          </a:xfrm>
        </p:grpSpPr>
        <p:sp>
          <p:nvSpPr>
            <p:cNvPr name="Freeform 39" id="39"/>
            <p:cNvSpPr/>
            <p:nvPr/>
          </p:nvSpPr>
          <p:spPr>
            <a:xfrm flipH="false" flipV="false">
              <a:off x="45720" y="45720"/>
              <a:ext cx="228600" cy="215900"/>
            </a:xfrm>
            <a:custGeom>
              <a:avLst/>
              <a:gdLst/>
              <a:ahLst/>
              <a:cxnLst/>
              <a:rect r="r" b="b" t="t" l="l"/>
              <a:pathLst>
                <a:path h="215900" w="228600">
                  <a:moveTo>
                    <a:pt x="215900" y="49530"/>
                  </a:moveTo>
                  <a:cubicBezTo>
                    <a:pt x="143510" y="101600"/>
                    <a:pt x="80010" y="199390"/>
                    <a:pt x="48260" y="210820"/>
                  </a:cubicBezTo>
                  <a:cubicBezTo>
                    <a:pt x="34290" y="215900"/>
                    <a:pt x="17780" y="213360"/>
                    <a:pt x="11430" y="205740"/>
                  </a:cubicBezTo>
                  <a:cubicBezTo>
                    <a:pt x="5080" y="198120"/>
                    <a:pt x="5080" y="167640"/>
                    <a:pt x="12700" y="161290"/>
                  </a:cubicBezTo>
                  <a:cubicBezTo>
                    <a:pt x="20320" y="154940"/>
                    <a:pt x="50800" y="157480"/>
                    <a:pt x="57150" y="165100"/>
                  </a:cubicBezTo>
                  <a:cubicBezTo>
                    <a:pt x="63500" y="172720"/>
                    <a:pt x="59690" y="203200"/>
                    <a:pt x="50800" y="209550"/>
                  </a:cubicBezTo>
                  <a:cubicBezTo>
                    <a:pt x="41910" y="215900"/>
                    <a:pt x="15240" y="208280"/>
                    <a:pt x="7620" y="200660"/>
                  </a:cubicBezTo>
                  <a:cubicBezTo>
                    <a:pt x="1270" y="194310"/>
                    <a:pt x="0" y="184150"/>
                    <a:pt x="5080" y="171450"/>
                  </a:cubicBezTo>
                  <a:cubicBezTo>
                    <a:pt x="17780" y="137160"/>
                    <a:pt x="129540" y="36830"/>
                    <a:pt x="170180" y="15240"/>
                  </a:cubicBezTo>
                  <a:cubicBezTo>
                    <a:pt x="189230" y="5080"/>
                    <a:pt x="207010" y="0"/>
                    <a:pt x="217170" y="5080"/>
                  </a:cubicBezTo>
                  <a:cubicBezTo>
                    <a:pt x="223520" y="8890"/>
                    <a:pt x="228600" y="19050"/>
                    <a:pt x="228600" y="26670"/>
                  </a:cubicBezTo>
                  <a:cubicBezTo>
                    <a:pt x="228600" y="34290"/>
                    <a:pt x="215900" y="49530"/>
                    <a:pt x="215900" y="49530"/>
                  </a:cubicBezTo>
                </a:path>
              </a:pathLst>
            </a:custGeom>
            <a:solidFill>
              <a:srgbClr val="FF724B"/>
            </a:solidFill>
            <a:ln>
              <a:noFill/>
            </a:ln>
          </p:spPr>
        </p:sp>
      </p:grpSp>
      <p:grpSp>
        <p:nvGrpSpPr>
          <p:cNvPr name="Group 40" id="40"/>
          <p:cNvGrpSpPr/>
          <p:nvPr/>
        </p:nvGrpSpPr>
        <p:grpSpPr>
          <a:xfrm rot="0">
            <a:off x="3435395" y="6008370"/>
            <a:ext cx="226695" cy="295275"/>
            <a:chOff x="0" y="0"/>
            <a:chExt cx="302260" cy="393700"/>
          </a:xfrm>
        </p:grpSpPr>
        <p:sp>
          <p:nvSpPr>
            <p:cNvPr name="Freeform 41" id="41"/>
            <p:cNvSpPr/>
            <p:nvPr/>
          </p:nvSpPr>
          <p:spPr>
            <a:xfrm flipH="false" flipV="false">
              <a:off x="50800" y="50800"/>
              <a:ext cx="203200" cy="294640"/>
            </a:xfrm>
            <a:custGeom>
              <a:avLst/>
              <a:gdLst/>
              <a:ahLst/>
              <a:cxnLst/>
              <a:rect r="r" b="b" t="t" l="l"/>
              <a:pathLst>
                <a:path h="294640" w="203200">
                  <a:moveTo>
                    <a:pt x="195580" y="40640"/>
                  </a:moveTo>
                  <a:cubicBezTo>
                    <a:pt x="80010" y="208280"/>
                    <a:pt x="69850" y="266700"/>
                    <a:pt x="48260" y="281940"/>
                  </a:cubicBezTo>
                  <a:cubicBezTo>
                    <a:pt x="36830" y="290830"/>
                    <a:pt x="17780" y="292100"/>
                    <a:pt x="10160" y="287020"/>
                  </a:cubicBezTo>
                  <a:cubicBezTo>
                    <a:pt x="3810" y="283210"/>
                    <a:pt x="0" y="271780"/>
                    <a:pt x="0" y="264160"/>
                  </a:cubicBezTo>
                  <a:cubicBezTo>
                    <a:pt x="0" y="256540"/>
                    <a:pt x="7620" y="246380"/>
                    <a:pt x="13970" y="242570"/>
                  </a:cubicBezTo>
                  <a:cubicBezTo>
                    <a:pt x="20320" y="238760"/>
                    <a:pt x="33020" y="238760"/>
                    <a:pt x="39370" y="242570"/>
                  </a:cubicBezTo>
                  <a:cubicBezTo>
                    <a:pt x="46990" y="247650"/>
                    <a:pt x="55880" y="264160"/>
                    <a:pt x="53340" y="271780"/>
                  </a:cubicBezTo>
                  <a:cubicBezTo>
                    <a:pt x="50800" y="280670"/>
                    <a:pt x="29210" y="294640"/>
                    <a:pt x="20320" y="292100"/>
                  </a:cubicBezTo>
                  <a:cubicBezTo>
                    <a:pt x="11430" y="289560"/>
                    <a:pt x="1270" y="274320"/>
                    <a:pt x="1270" y="257810"/>
                  </a:cubicBezTo>
                  <a:cubicBezTo>
                    <a:pt x="2540" y="215900"/>
                    <a:pt x="99060" y="78740"/>
                    <a:pt x="134620" y="36830"/>
                  </a:cubicBezTo>
                  <a:cubicBezTo>
                    <a:pt x="151130" y="17780"/>
                    <a:pt x="165100" y="0"/>
                    <a:pt x="177800" y="0"/>
                  </a:cubicBezTo>
                  <a:cubicBezTo>
                    <a:pt x="186690" y="0"/>
                    <a:pt x="198120" y="10160"/>
                    <a:pt x="200660" y="17780"/>
                  </a:cubicBezTo>
                  <a:cubicBezTo>
                    <a:pt x="203200" y="24130"/>
                    <a:pt x="195580" y="40640"/>
                    <a:pt x="195580" y="40640"/>
                  </a:cubicBezTo>
                </a:path>
              </a:pathLst>
            </a:custGeom>
            <a:solidFill>
              <a:srgbClr val="FF724B"/>
            </a:solidFill>
            <a:ln>
              <a:noFill/>
            </a:ln>
          </p:spPr>
        </p:sp>
      </p:grpSp>
      <p:grpSp>
        <p:nvGrpSpPr>
          <p:cNvPr name="Group 42" id="42"/>
          <p:cNvGrpSpPr/>
          <p:nvPr/>
        </p:nvGrpSpPr>
        <p:grpSpPr>
          <a:xfrm rot="0">
            <a:off x="4230733" y="3356610"/>
            <a:ext cx="265747" cy="405765"/>
            <a:chOff x="0" y="0"/>
            <a:chExt cx="354330" cy="541020"/>
          </a:xfrm>
        </p:grpSpPr>
        <p:sp>
          <p:nvSpPr>
            <p:cNvPr name="Freeform 43" id="43"/>
            <p:cNvSpPr/>
            <p:nvPr/>
          </p:nvSpPr>
          <p:spPr>
            <a:xfrm flipH="false" flipV="false">
              <a:off x="49530" y="46990"/>
              <a:ext cx="259080" cy="445770"/>
            </a:xfrm>
            <a:custGeom>
              <a:avLst/>
              <a:gdLst/>
              <a:ahLst/>
              <a:cxnLst/>
              <a:rect r="r" b="b" t="t" l="l"/>
              <a:pathLst>
                <a:path h="445770" w="259080">
                  <a:moveTo>
                    <a:pt x="254000" y="39370"/>
                  </a:moveTo>
                  <a:cubicBezTo>
                    <a:pt x="189230" y="140970"/>
                    <a:pt x="171450" y="222250"/>
                    <a:pt x="151130" y="267970"/>
                  </a:cubicBezTo>
                  <a:cubicBezTo>
                    <a:pt x="135890" y="300990"/>
                    <a:pt x="121920" y="323850"/>
                    <a:pt x="104140" y="351790"/>
                  </a:cubicBezTo>
                  <a:cubicBezTo>
                    <a:pt x="86360" y="381000"/>
                    <a:pt x="63500" y="427990"/>
                    <a:pt x="44450" y="438150"/>
                  </a:cubicBezTo>
                  <a:cubicBezTo>
                    <a:pt x="34290" y="443230"/>
                    <a:pt x="20320" y="443230"/>
                    <a:pt x="12700" y="438150"/>
                  </a:cubicBezTo>
                  <a:cubicBezTo>
                    <a:pt x="6350" y="434340"/>
                    <a:pt x="0" y="422910"/>
                    <a:pt x="1270" y="415290"/>
                  </a:cubicBezTo>
                  <a:cubicBezTo>
                    <a:pt x="2540" y="406400"/>
                    <a:pt x="13970" y="392430"/>
                    <a:pt x="22860" y="391160"/>
                  </a:cubicBezTo>
                  <a:cubicBezTo>
                    <a:pt x="31750" y="389890"/>
                    <a:pt x="46990" y="397510"/>
                    <a:pt x="52070" y="405130"/>
                  </a:cubicBezTo>
                  <a:cubicBezTo>
                    <a:pt x="55880" y="411480"/>
                    <a:pt x="55880" y="422910"/>
                    <a:pt x="52070" y="429260"/>
                  </a:cubicBezTo>
                  <a:cubicBezTo>
                    <a:pt x="46990" y="436880"/>
                    <a:pt x="30480" y="445770"/>
                    <a:pt x="22860" y="443230"/>
                  </a:cubicBezTo>
                  <a:cubicBezTo>
                    <a:pt x="13970" y="440690"/>
                    <a:pt x="2540" y="425450"/>
                    <a:pt x="2540" y="410210"/>
                  </a:cubicBezTo>
                  <a:cubicBezTo>
                    <a:pt x="2540" y="377190"/>
                    <a:pt x="76200" y="307340"/>
                    <a:pt x="105410" y="251460"/>
                  </a:cubicBezTo>
                  <a:cubicBezTo>
                    <a:pt x="133350" y="195580"/>
                    <a:pt x="151130" y="120650"/>
                    <a:pt x="173990" y="76200"/>
                  </a:cubicBezTo>
                  <a:cubicBezTo>
                    <a:pt x="189230" y="45720"/>
                    <a:pt x="205740" y="10160"/>
                    <a:pt x="222250" y="3810"/>
                  </a:cubicBezTo>
                  <a:cubicBezTo>
                    <a:pt x="232410" y="0"/>
                    <a:pt x="248920" y="5080"/>
                    <a:pt x="254000" y="11430"/>
                  </a:cubicBezTo>
                  <a:cubicBezTo>
                    <a:pt x="259080" y="17780"/>
                    <a:pt x="254000" y="39370"/>
                    <a:pt x="254000" y="39370"/>
                  </a:cubicBezTo>
                </a:path>
              </a:pathLst>
            </a:custGeom>
            <a:solidFill>
              <a:srgbClr val="FF724B"/>
            </a:solidFill>
            <a:ln>
              <a:noFill/>
            </a:ln>
          </p:spPr>
        </p:sp>
      </p:grpSp>
      <p:grpSp>
        <p:nvGrpSpPr>
          <p:cNvPr name="Group 44" id="44"/>
          <p:cNvGrpSpPr/>
          <p:nvPr/>
        </p:nvGrpSpPr>
        <p:grpSpPr>
          <a:xfrm rot="0">
            <a:off x="5008925" y="3414712"/>
            <a:ext cx="235267" cy="309562"/>
            <a:chOff x="0" y="0"/>
            <a:chExt cx="313690" cy="412750"/>
          </a:xfrm>
        </p:grpSpPr>
        <p:sp>
          <p:nvSpPr>
            <p:cNvPr name="Freeform 45" id="45"/>
            <p:cNvSpPr/>
            <p:nvPr/>
          </p:nvSpPr>
          <p:spPr>
            <a:xfrm flipH="false" flipV="false">
              <a:off x="48260" y="45720"/>
              <a:ext cx="214630" cy="320040"/>
            </a:xfrm>
            <a:custGeom>
              <a:avLst/>
              <a:gdLst/>
              <a:ahLst/>
              <a:cxnLst/>
              <a:rect r="r" b="b" t="t" l="l"/>
              <a:pathLst>
                <a:path h="320040" w="214630">
                  <a:moveTo>
                    <a:pt x="214630" y="35560"/>
                  </a:moveTo>
                  <a:cubicBezTo>
                    <a:pt x="31750" y="317500"/>
                    <a:pt x="20320" y="320040"/>
                    <a:pt x="13970" y="316230"/>
                  </a:cubicBezTo>
                  <a:cubicBezTo>
                    <a:pt x="6350" y="312420"/>
                    <a:pt x="0" y="289560"/>
                    <a:pt x="3810" y="281940"/>
                  </a:cubicBezTo>
                  <a:cubicBezTo>
                    <a:pt x="7620" y="274320"/>
                    <a:pt x="31750" y="269240"/>
                    <a:pt x="38100" y="273050"/>
                  </a:cubicBezTo>
                  <a:cubicBezTo>
                    <a:pt x="44450" y="276860"/>
                    <a:pt x="49530" y="300990"/>
                    <a:pt x="44450" y="308610"/>
                  </a:cubicBezTo>
                  <a:cubicBezTo>
                    <a:pt x="40640" y="314960"/>
                    <a:pt x="22860" y="320040"/>
                    <a:pt x="16510" y="316230"/>
                  </a:cubicBezTo>
                  <a:cubicBezTo>
                    <a:pt x="8890" y="312420"/>
                    <a:pt x="1270" y="299720"/>
                    <a:pt x="2540" y="284480"/>
                  </a:cubicBezTo>
                  <a:cubicBezTo>
                    <a:pt x="6350" y="237490"/>
                    <a:pt x="134620" y="34290"/>
                    <a:pt x="173990" y="8890"/>
                  </a:cubicBezTo>
                  <a:cubicBezTo>
                    <a:pt x="186690" y="1270"/>
                    <a:pt x="199390" y="0"/>
                    <a:pt x="205740" y="5080"/>
                  </a:cubicBezTo>
                  <a:cubicBezTo>
                    <a:pt x="212090" y="10160"/>
                    <a:pt x="214630" y="35560"/>
                    <a:pt x="214630" y="35560"/>
                  </a:cubicBezTo>
                </a:path>
              </a:pathLst>
            </a:custGeom>
            <a:solidFill>
              <a:srgbClr val="FF724B"/>
            </a:solidFill>
            <a:ln>
              <a:noFill/>
            </a:ln>
          </p:spPr>
        </p:sp>
      </p:grpSp>
    </p:spTree>
  </p:cSld>
  <p:clrMapOvr>
    <a:masterClrMapping/>
  </p:clrMapOvr>
  <p:transition spd="fast">
    <p:circle/>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3C00F8"/>
                </a:solidFill>
                <a:latin typeface="Roca One"/>
              </a:rPr>
              <a:t>Oktet (8)</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345190"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751078" y="779976"/>
            <a:ext cx="729113" cy="729113"/>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970990"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87583" y="779976"/>
            <a:ext cx="729113" cy="729113"/>
          </a:xfrm>
          <a:prstGeom prst="rect">
            <a:avLst/>
          </a:prstGeom>
        </p:spPr>
      </p:pic>
      <p:sp>
        <p:nvSpPr>
          <p:cNvPr name="TextBox 25" id="25"/>
          <p:cNvSpPr txBox="true"/>
          <p:nvPr/>
        </p:nvSpPr>
        <p:spPr>
          <a:xfrm rot="0">
            <a:off x="3673701" y="6669751"/>
            <a:ext cx="2719586" cy="432081"/>
          </a:xfrm>
          <a:prstGeom prst="rect">
            <a:avLst/>
          </a:prstGeom>
        </p:spPr>
        <p:txBody>
          <a:bodyPr anchor="t" rtlCol="false" tIns="0" lIns="0" bIns="0" rIns="0">
            <a:spAutoFit/>
          </a:bodyPr>
          <a:lstStyle/>
          <a:p>
            <a:pPr algn="ctr">
              <a:lnSpc>
                <a:spcPts val="3479"/>
              </a:lnSpc>
              <a:spcBef>
                <a:spcPct val="0"/>
              </a:spcBef>
            </a:pPr>
            <a:r>
              <a:rPr lang="en-US" sz="2485">
                <a:solidFill>
                  <a:srgbClr val="3C00F8"/>
                </a:solidFill>
                <a:latin typeface="Arimo"/>
              </a:rPr>
              <a:t>coret yang berbeda</a:t>
            </a:r>
          </a:p>
        </p:txBody>
      </p:sp>
      <p:sp>
        <p:nvSpPr>
          <p:cNvPr name="TextBox 26" id="26"/>
          <p:cNvSpPr txBox="true"/>
          <p:nvPr/>
        </p:nvSpPr>
        <p:spPr>
          <a:xfrm rot="0">
            <a:off x="7725275" y="3468279"/>
            <a:ext cx="8587010" cy="3264717"/>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Sebelum disederhanakan: </a:t>
            </a:r>
          </a:p>
          <a:p>
            <a:pPr algn="ctr">
              <a:lnSpc>
                <a:spcPts val="4319"/>
              </a:lnSpc>
            </a:pPr>
            <a:r>
              <a:rPr lang="en-US" sz="3085">
                <a:solidFill>
                  <a:srgbClr val="000000"/>
                </a:solidFill>
                <a:latin typeface="Fira Code Light"/>
              </a:rPr>
              <a:t>f(w, x, y, z) = wxy’z’ + wxy’z + wxyz’ + wxy’z + wx’y’z’ + wx’y’z + wx’yz + wx’yz’ </a:t>
            </a:r>
          </a:p>
          <a:p>
            <a:pPr algn="ctr">
              <a:lnSpc>
                <a:spcPts val="4319"/>
              </a:lnSpc>
            </a:pPr>
            <a:r>
              <a:rPr lang="en-US" sz="3085">
                <a:solidFill>
                  <a:srgbClr val="000000"/>
                </a:solidFill>
                <a:latin typeface="Arimo"/>
              </a:rPr>
              <a:t>Sesudah disederhanakan: </a:t>
            </a:r>
          </a:p>
          <a:p>
            <a:pPr algn="ctr">
              <a:lnSpc>
                <a:spcPts val="4319"/>
              </a:lnSpc>
              <a:spcBef>
                <a:spcPct val="0"/>
              </a:spcBef>
            </a:pPr>
            <a:r>
              <a:rPr lang="en-US" sz="3085">
                <a:solidFill>
                  <a:srgbClr val="000000"/>
                </a:solidFill>
                <a:latin typeface="Fira Code Light"/>
              </a:rPr>
              <a:t>f(w, x, y, z) = w</a:t>
            </a:r>
          </a:p>
        </p:txBody>
      </p:sp>
      <p:pic>
        <p:nvPicPr>
          <p:cNvPr name="Picture 27" id="27"/>
          <p:cNvPicPr>
            <a:picLocks noChangeAspect="true"/>
          </p:cNvPicPr>
          <p:nvPr/>
        </p:nvPicPr>
        <p:blipFill>
          <a:blip r:embed="rId10"/>
          <a:srcRect l="0" t="0" r="0" b="0"/>
          <a:stretch>
            <a:fillRect/>
          </a:stretch>
        </p:blipFill>
        <p:spPr>
          <a:xfrm flipH="false" flipV="false" rot="0">
            <a:off x="3095544" y="3028305"/>
            <a:ext cx="3978760" cy="3566025"/>
          </a:xfrm>
          <a:prstGeom prst="rect">
            <a:avLst/>
          </a:prstGeom>
        </p:spPr>
      </p:pic>
      <p:grpSp>
        <p:nvGrpSpPr>
          <p:cNvPr name="Group 28" id="28"/>
          <p:cNvGrpSpPr/>
          <p:nvPr/>
        </p:nvGrpSpPr>
        <p:grpSpPr>
          <a:xfrm rot="0">
            <a:off x="3882390" y="3369945"/>
            <a:ext cx="2870835" cy="144780"/>
            <a:chOff x="0" y="0"/>
            <a:chExt cx="3827780" cy="193040"/>
          </a:xfrm>
        </p:grpSpPr>
        <p:sp>
          <p:nvSpPr>
            <p:cNvPr name="Freeform 29" id="29"/>
            <p:cNvSpPr/>
            <p:nvPr/>
          </p:nvSpPr>
          <p:spPr>
            <a:xfrm flipH="false" flipV="false">
              <a:off x="49530" y="34290"/>
              <a:ext cx="3727450" cy="143510"/>
            </a:xfrm>
            <a:custGeom>
              <a:avLst/>
              <a:gdLst/>
              <a:ahLst/>
              <a:cxnLst/>
              <a:rect r="r" b="b" t="t" l="l"/>
              <a:pathLst>
                <a:path h="143510" w="3727450">
                  <a:moveTo>
                    <a:pt x="26670" y="36830"/>
                  </a:moveTo>
                  <a:cubicBezTo>
                    <a:pt x="891540" y="31750"/>
                    <a:pt x="909320" y="21590"/>
                    <a:pt x="1008380" y="16510"/>
                  </a:cubicBezTo>
                  <a:cubicBezTo>
                    <a:pt x="1257300" y="5080"/>
                    <a:pt x="2143760" y="0"/>
                    <a:pt x="2322830" y="17780"/>
                  </a:cubicBezTo>
                  <a:cubicBezTo>
                    <a:pt x="2369820" y="22860"/>
                    <a:pt x="2373630" y="31750"/>
                    <a:pt x="2410460" y="35560"/>
                  </a:cubicBezTo>
                  <a:cubicBezTo>
                    <a:pt x="2473960" y="41910"/>
                    <a:pt x="2606040" y="31750"/>
                    <a:pt x="2670810" y="38100"/>
                  </a:cubicBezTo>
                  <a:cubicBezTo>
                    <a:pt x="2710180" y="41910"/>
                    <a:pt x="2717800" y="50800"/>
                    <a:pt x="2766060" y="55880"/>
                  </a:cubicBezTo>
                  <a:cubicBezTo>
                    <a:pt x="2915920" y="69850"/>
                    <a:pt x="3611880" y="17780"/>
                    <a:pt x="3700780" y="55880"/>
                  </a:cubicBezTo>
                  <a:cubicBezTo>
                    <a:pt x="3718560" y="63500"/>
                    <a:pt x="3727450" y="74930"/>
                    <a:pt x="3727450" y="83820"/>
                  </a:cubicBezTo>
                  <a:cubicBezTo>
                    <a:pt x="3727450" y="91440"/>
                    <a:pt x="3714750" y="105410"/>
                    <a:pt x="3707130" y="107950"/>
                  </a:cubicBezTo>
                  <a:cubicBezTo>
                    <a:pt x="3699510" y="110490"/>
                    <a:pt x="3688080" y="106680"/>
                    <a:pt x="3683000" y="101600"/>
                  </a:cubicBezTo>
                  <a:cubicBezTo>
                    <a:pt x="3677920" y="96520"/>
                    <a:pt x="3674110" y="85090"/>
                    <a:pt x="3675380" y="77470"/>
                  </a:cubicBezTo>
                  <a:cubicBezTo>
                    <a:pt x="3677920" y="69850"/>
                    <a:pt x="3690620" y="55880"/>
                    <a:pt x="3698240" y="55880"/>
                  </a:cubicBezTo>
                  <a:cubicBezTo>
                    <a:pt x="3707130" y="55880"/>
                    <a:pt x="3727450" y="72390"/>
                    <a:pt x="3727450" y="81280"/>
                  </a:cubicBezTo>
                  <a:cubicBezTo>
                    <a:pt x="3727450" y="90170"/>
                    <a:pt x="3718560" y="100330"/>
                    <a:pt x="3700780" y="107950"/>
                  </a:cubicBezTo>
                  <a:cubicBezTo>
                    <a:pt x="3614420" y="143510"/>
                    <a:pt x="2990850" y="116840"/>
                    <a:pt x="2819400" y="106680"/>
                  </a:cubicBezTo>
                  <a:cubicBezTo>
                    <a:pt x="2749550" y="102870"/>
                    <a:pt x="2727960" y="92710"/>
                    <a:pt x="2670810" y="88900"/>
                  </a:cubicBezTo>
                  <a:cubicBezTo>
                    <a:pt x="2595880" y="83820"/>
                    <a:pt x="2470150" y="95250"/>
                    <a:pt x="2406650" y="88900"/>
                  </a:cubicBezTo>
                  <a:cubicBezTo>
                    <a:pt x="2371090" y="85090"/>
                    <a:pt x="2364740" y="76200"/>
                    <a:pt x="2322830" y="71120"/>
                  </a:cubicBezTo>
                  <a:cubicBezTo>
                    <a:pt x="2205990" y="58420"/>
                    <a:pt x="1880870" y="64770"/>
                    <a:pt x="1652270" y="64770"/>
                  </a:cubicBezTo>
                  <a:cubicBezTo>
                    <a:pt x="1412240" y="64770"/>
                    <a:pt x="1079500" y="60960"/>
                    <a:pt x="914400" y="71120"/>
                  </a:cubicBezTo>
                  <a:cubicBezTo>
                    <a:pt x="830580" y="76200"/>
                    <a:pt x="808990" y="87630"/>
                    <a:pt x="726440" y="91440"/>
                  </a:cubicBezTo>
                  <a:cubicBezTo>
                    <a:pt x="566420" y="100330"/>
                    <a:pt x="86360" y="124460"/>
                    <a:pt x="20320" y="88900"/>
                  </a:cubicBezTo>
                  <a:cubicBezTo>
                    <a:pt x="5080" y="81280"/>
                    <a:pt x="0" y="68580"/>
                    <a:pt x="1270" y="59690"/>
                  </a:cubicBezTo>
                  <a:cubicBezTo>
                    <a:pt x="2540" y="50800"/>
                    <a:pt x="26670" y="36830"/>
                    <a:pt x="26670" y="36830"/>
                  </a:cubicBezTo>
                </a:path>
              </a:pathLst>
            </a:custGeom>
            <a:solidFill>
              <a:srgbClr val="3C00F8"/>
            </a:solidFill>
            <a:ln>
              <a:noFill/>
            </a:ln>
          </p:spPr>
        </p:sp>
      </p:grpSp>
      <p:grpSp>
        <p:nvGrpSpPr>
          <p:cNvPr name="Group 30" id="30"/>
          <p:cNvGrpSpPr/>
          <p:nvPr/>
        </p:nvGrpSpPr>
        <p:grpSpPr>
          <a:xfrm rot="0">
            <a:off x="3320415" y="5473065"/>
            <a:ext cx="235267" cy="263842"/>
            <a:chOff x="0" y="0"/>
            <a:chExt cx="313690" cy="351790"/>
          </a:xfrm>
        </p:grpSpPr>
        <p:sp>
          <p:nvSpPr>
            <p:cNvPr name="Freeform 31" id="31"/>
            <p:cNvSpPr/>
            <p:nvPr/>
          </p:nvSpPr>
          <p:spPr>
            <a:xfrm flipH="false" flipV="false">
              <a:off x="48260" y="45720"/>
              <a:ext cx="218440" cy="259080"/>
            </a:xfrm>
            <a:custGeom>
              <a:avLst/>
              <a:gdLst/>
              <a:ahLst/>
              <a:cxnLst/>
              <a:rect r="r" b="b" t="t" l="l"/>
              <a:pathLst>
                <a:path h="259080" w="218440">
                  <a:moveTo>
                    <a:pt x="214630" y="44450"/>
                  </a:moveTo>
                  <a:cubicBezTo>
                    <a:pt x="34290" y="255270"/>
                    <a:pt x="16510" y="255270"/>
                    <a:pt x="8890" y="248920"/>
                  </a:cubicBezTo>
                  <a:cubicBezTo>
                    <a:pt x="2540" y="242570"/>
                    <a:pt x="0" y="222250"/>
                    <a:pt x="3810" y="214630"/>
                  </a:cubicBezTo>
                  <a:cubicBezTo>
                    <a:pt x="7620" y="207010"/>
                    <a:pt x="19050" y="200660"/>
                    <a:pt x="26670" y="200660"/>
                  </a:cubicBezTo>
                  <a:cubicBezTo>
                    <a:pt x="34290" y="200660"/>
                    <a:pt x="45720" y="204470"/>
                    <a:pt x="50800" y="210820"/>
                  </a:cubicBezTo>
                  <a:cubicBezTo>
                    <a:pt x="55880" y="218440"/>
                    <a:pt x="57150" y="237490"/>
                    <a:pt x="52070" y="245110"/>
                  </a:cubicBezTo>
                  <a:cubicBezTo>
                    <a:pt x="46990" y="252730"/>
                    <a:pt x="26670" y="259080"/>
                    <a:pt x="19050" y="255270"/>
                  </a:cubicBezTo>
                  <a:cubicBezTo>
                    <a:pt x="10160" y="251460"/>
                    <a:pt x="0" y="233680"/>
                    <a:pt x="2540" y="217170"/>
                  </a:cubicBezTo>
                  <a:cubicBezTo>
                    <a:pt x="8890" y="173990"/>
                    <a:pt x="137160" y="27940"/>
                    <a:pt x="176530" y="7620"/>
                  </a:cubicBezTo>
                  <a:cubicBezTo>
                    <a:pt x="190500" y="0"/>
                    <a:pt x="205740" y="0"/>
                    <a:pt x="212090" y="5080"/>
                  </a:cubicBezTo>
                  <a:cubicBezTo>
                    <a:pt x="218440" y="11430"/>
                    <a:pt x="214630" y="44450"/>
                    <a:pt x="214630" y="44450"/>
                  </a:cubicBezTo>
                </a:path>
              </a:pathLst>
            </a:custGeom>
            <a:solidFill>
              <a:srgbClr val="A310DF"/>
            </a:solidFill>
            <a:ln>
              <a:noFill/>
            </a:ln>
          </p:spPr>
        </p:sp>
      </p:grpSp>
      <p:grpSp>
        <p:nvGrpSpPr>
          <p:cNvPr name="Group 32" id="32"/>
          <p:cNvGrpSpPr/>
          <p:nvPr/>
        </p:nvGrpSpPr>
        <p:grpSpPr>
          <a:xfrm rot="0">
            <a:off x="3334703" y="6062662"/>
            <a:ext cx="253365" cy="362903"/>
            <a:chOff x="0" y="0"/>
            <a:chExt cx="337820" cy="483870"/>
          </a:xfrm>
        </p:grpSpPr>
        <p:sp>
          <p:nvSpPr>
            <p:cNvPr name="Freeform 33" id="33"/>
            <p:cNvSpPr/>
            <p:nvPr/>
          </p:nvSpPr>
          <p:spPr>
            <a:xfrm flipH="false" flipV="false">
              <a:off x="49530" y="46990"/>
              <a:ext cx="237490" cy="388620"/>
            </a:xfrm>
            <a:custGeom>
              <a:avLst/>
              <a:gdLst/>
              <a:ahLst/>
              <a:cxnLst/>
              <a:rect r="r" b="b" t="t" l="l"/>
              <a:pathLst>
                <a:path h="388620" w="237490">
                  <a:moveTo>
                    <a:pt x="237490" y="35560"/>
                  </a:moveTo>
                  <a:cubicBezTo>
                    <a:pt x="73660" y="308610"/>
                    <a:pt x="66040" y="350520"/>
                    <a:pt x="52070" y="369570"/>
                  </a:cubicBezTo>
                  <a:cubicBezTo>
                    <a:pt x="45720" y="378460"/>
                    <a:pt x="40640" y="384810"/>
                    <a:pt x="33020" y="386080"/>
                  </a:cubicBezTo>
                  <a:cubicBezTo>
                    <a:pt x="25400" y="387350"/>
                    <a:pt x="13970" y="386080"/>
                    <a:pt x="8890" y="381000"/>
                  </a:cubicBezTo>
                  <a:cubicBezTo>
                    <a:pt x="2540" y="374650"/>
                    <a:pt x="0" y="356870"/>
                    <a:pt x="2540" y="349250"/>
                  </a:cubicBezTo>
                  <a:cubicBezTo>
                    <a:pt x="5080" y="342900"/>
                    <a:pt x="15240" y="336550"/>
                    <a:pt x="22860" y="335280"/>
                  </a:cubicBezTo>
                  <a:cubicBezTo>
                    <a:pt x="30480" y="334010"/>
                    <a:pt x="40640" y="337820"/>
                    <a:pt x="45720" y="342900"/>
                  </a:cubicBezTo>
                  <a:cubicBezTo>
                    <a:pt x="50800" y="349250"/>
                    <a:pt x="53340" y="367030"/>
                    <a:pt x="49530" y="374650"/>
                  </a:cubicBezTo>
                  <a:cubicBezTo>
                    <a:pt x="45720" y="382270"/>
                    <a:pt x="26670" y="388620"/>
                    <a:pt x="19050" y="386080"/>
                  </a:cubicBezTo>
                  <a:cubicBezTo>
                    <a:pt x="10160" y="382270"/>
                    <a:pt x="1270" y="367030"/>
                    <a:pt x="1270" y="351790"/>
                  </a:cubicBezTo>
                  <a:cubicBezTo>
                    <a:pt x="1270" y="317500"/>
                    <a:pt x="46990" y="242570"/>
                    <a:pt x="77470" y="191770"/>
                  </a:cubicBezTo>
                  <a:cubicBezTo>
                    <a:pt x="106680" y="142240"/>
                    <a:pt x="162560" y="85090"/>
                    <a:pt x="179070" y="52070"/>
                  </a:cubicBezTo>
                  <a:cubicBezTo>
                    <a:pt x="186690" y="36830"/>
                    <a:pt x="184150" y="21590"/>
                    <a:pt x="191770" y="13970"/>
                  </a:cubicBezTo>
                  <a:cubicBezTo>
                    <a:pt x="199390" y="6350"/>
                    <a:pt x="215900" y="0"/>
                    <a:pt x="223520" y="3810"/>
                  </a:cubicBezTo>
                  <a:cubicBezTo>
                    <a:pt x="231140" y="7620"/>
                    <a:pt x="237490" y="35560"/>
                    <a:pt x="237490" y="35560"/>
                  </a:cubicBezTo>
                </a:path>
              </a:pathLst>
            </a:custGeom>
            <a:solidFill>
              <a:srgbClr val="A310DF"/>
            </a:solidFill>
            <a:ln>
              <a:noFill/>
            </a:ln>
          </p:spPr>
        </p:sp>
      </p:grpSp>
    </p:spTree>
  </p:cSld>
  <p:clrMapOvr>
    <a:masterClrMapping/>
  </p:clrMapOvr>
  <p:transition spd="fast">
    <p:circl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259189"/>
            <a:ext cx="19027094" cy="2985381"/>
          </a:xfrm>
          <a:prstGeom prst="rect">
            <a:avLst/>
          </a:prstGeom>
        </p:spPr>
      </p:pic>
      <p:sp>
        <p:nvSpPr>
          <p:cNvPr name="AutoShape 3" id="3"/>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15366210" y="-1197789"/>
            <a:ext cx="4804476" cy="3745265"/>
            <a:chOff x="0" y="0"/>
            <a:chExt cx="6405969" cy="4993686"/>
          </a:xfrm>
        </p:grpSpPr>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69045" y="2623569"/>
              <a:ext cx="460040" cy="44498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84388">
              <a:off x="588607" y="1998008"/>
              <a:ext cx="2240345" cy="2585788"/>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784388">
              <a:off x="528599" y="768888"/>
              <a:ext cx="2529866" cy="2406635"/>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84388">
              <a:off x="1717485" y="1526115"/>
              <a:ext cx="2240345" cy="2585788"/>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784388">
              <a:off x="2280018" y="542543"/>
              <a:ext cx="2529866" cy="2406635"/>
            </a:xfrm>
            <a:prstGeom prst="rect">
              <a:avLst/>
            </a:prstGeom>
          </p:spPr>
        </p:pic>
        <p:sp>
          <p:nvSpPr>
            <p:cNvPr name="TextBox 11" id="11"/>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grpSp>
        <p:nvGrpSpPr>
          <p:cNvPr name="Group 12" id="12"/>
          <p:cNvGrpSpPr/>
          <p:nvPr/>
        </p:nvGrpSpPr>
        <p:grpSpPr>
          <a:xfrm rot="-4052437">
            <a:off x="-1128036" y="-2043769"/>
            <a:ext cx="4804476" cy="3745265"/>
            <a:chOff x="0" y="0"/>
            <a:chExt cx="6405969" cy="4993686"/>
          </a:xfrm>
        </p:grpSpPr>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669045" y="2623569"/>
              <a:ext cx="460040" cy="444984"/>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84388">
              <a:off x="588607" y="1998008"/>
              <a:ext cx="2240345" cy="2585788"/>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784388">
              <a:off x="528599" y="768888"/>
              <a:ext cx="2529866" cy="2406635"/>
            </a:xfrm>
            <a:prstGeom prst="rect">
              <a:avLst/>
            </a:prstGeom>
          </p:spPr>
        </p:pic>
        <p:pic>
          <p:nvPicPr>
            <p:cNvPr name="Picture 16" id="1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84388">
              <a:off x="1717485" y="1526115"/>
              <a:ext cx="2240345" cy="2585788"/>
            </a:xfrm>
            <a:prstGeom prst="rect">
              <a:avLst/>
            </a:prstGeom>
          </p:spPr>
        </p:pic>
        <p:pic>
          <p:nvPicPr>
            <p:cNvPr name="Picture 17" id="1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784388">
              <a:off x="2280018" y="542543"/>
              <a:ext cx="2529866" cy="2406635"/>
            </a:xfrm>
            <a:prstGeom prst="rect">
              <a:avLst/>
            </a:prstGeom>
          </p:spPr>
        </p:pic>
        <p:sp>
          <p:nvSpPr>
            <p:cNvPr name="TextBox 18" id="18"/>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pic>
        <p:nvPicPr>
          <p:cNvPr name="Picture 19" id="19"/>
          <p:cNvPicPr>
            <a:picLocks noChangeAspect="true"/>
          </p:cNvPicPr>
          <p:nvPr/>
        </p:nvPicPr>
        <p:blipFill>
          <a:blip r:embed="rId9"/>
          <a:srcRect l="0" t="0" r="0" b="0"/>
          <a:stretch>
            <a:fillRect/>
          </a:stretch>
        </p:blipFill>
        <p:spPr>
          <a:xfrm flipH="false" flipV="false" rot="0">
            <a:off x="1076886" y="3635230"/>
            <a:ext cx="8067114" cy="5126393"/>
          </a:xfrm>
          <a:prstGeom prst="rect">
            <a:avLst/>
          </a:prstGeom>
        </p:spPr>
      </p:pic>
      <p:sp>
        <p:nvSpPr>
          <p:cNvPr name="TextBox 20" id="20"/>
          <p:cNvSpPr txBox="true"/>
          <p:nvPr/>
        </p:nvSpPr>
        <p:spPr>
          <a:xfrm rot="0">
            <a:off x="3910423" y="665476"/>
            <a:ext cx="11107556" cy="1479849"/>
          </a:xfrm>
          <a:prstGeom prst="rect">
            <a:avLst/>
          </a:prstGeom>
        </p:spPr>
        <p:txBody>
          <a:bodyPr anchor="t" rtlCol="false" tIns="0" lIns="0" bIns="0" rIns="0">
            <a:spAutoFit/>
          </a:bodyPr>
          <a:lstStyle/>
          <a:p>
            <a:pPr algn="r" marL="0" indent="0" lvl="0">
              <a:lnSpc>
                <a:spcPts val="11625"/>
              </a:lnSpc>
              <a:spcBef>
                <a:spcPct val="0"/>
              </a:spcBef>
            </a:pPr>
            <a:r>
              <a:rPr lang="en-US" sz="9687">
                <a:solidFill>
                  <a:srgbClr val="D34A24"/>
                </a:solidFill>
                <a:latin typeface="Roca One Black"/>
              </a:rPr>
              <a:t>Penentuan K-MAP</a:t>
            </a:r>
          </a:p>
        </p:txBody>
      </p:sp>
      <p:sp>
        <p:nvSpPr>
          <p:cNvPr name="TextBox 21" id="21"/>
          <p:cNvSpPr txBox="true"/>
          <p:nvPr/>
        </p:nvSpPr>
        <p:spPr>
          <a:xfrm rot="0">
            <a:off x="9946445" y="4190322"/>
            <a:ext cx="7822004" cy="4331451"/>
          </a:xfrm>
          <a:prstGeom prst="rect">
            <a:avLst/>
          </a:prstGeom>
        </p:spPr>
        <p:txBody>
          <a:bodyPr anchor="t" rtlCol="false" tIns="0" lIns="0" bIns="0" rIns="0">
            <a:spAutoFit/>
          </a:bodyPr>
          <a:lstStyle/>
          <a:p>
            <a:pPr>
              <a:lnSpc>
                <a:spcPts val="4319"/>
              </a:lnSpc>
            </a:pPr>
            <a:r>
              <a:rPr lang="en-US" sz="3085">
                <a:solidFill>
                  <a:srgbClr val="000000"/>
                </a:solidFill>
                <a:latin typeface="Fira Code Light"/>
              </a:rPr>
              <a:t>&gt; Cari yg saling sejajar &amp;segaris</a:t>
            </a:r>
          </a:p>
          <a:p>
            <a:pPr marL="666057" indent="-333029" lvl="1">
              <a:lnSpc>
                <a:spcPts val="4319"/>
              </a:lnSpc>
              <a:buFont typeface="Arial"/>
              <a:buChar char="•"/>
            </a:pPr>
            <a:r>
              <a:rPr lang="en-US" sz="3085">
                <a:solidFill>
                  <a:srgbClr val="000000"/>
                </a:solidFill>
                <a:latin typeface="Fira Code Light"/>
              </a:rPr>
              <a:t> Horizontal</a:t>
            </a:r>
          </a:p>
          <a:p>
            <a:pPr marL="666057" indent="-333029" lvl="1">
              <a:lnSpc>
                <a:spcPts val="4319"/>
              </a:lnSpc>
              <a:buFont typeface="Arial"/>
              <a:buChar char="•"/>
            </a:pPr>
            <a:r>
              <a:rPr lang="en-US" sz="3085">
                <a:solidFill>
                  <a:srgbClr val="000000"/>
                </a:solidFill>
                <a:latin typeface="Fira Code Light"/>
              </a:rPr>
              <a:t> Vertikal</a:t>
            </a:r>
          </a:p>
          <a:p>
            <a:pPr>
              <a:lnSpc>
                <a:spcPts val="4319"/>
              </a:lnSpc>
            </a:pPr>
          </a:p>
          <a:p>
            <a:pPr>
              <a:lnSpc>
                <a:spcPts val="4319"/>
              </a:lnSpc>
            </a:pPr>
            <a:r>
              <a:rPr lang="en-US" sz="3085">
                <a:solidFill>
                  <a:srgbClr val="000000"/>
                </a:solidFill>
                <a:latin typeface="Fira Code Light"/>
              </a:rPr>
              <a:t>&gt;</a:t>
            </a:r>
            <a:r>
              <a:rPr lang="en-US" sz="3085">
                <a:solidFill>
                  <a:srgbClr val="000000"/>
                </a:solidFill>
                <a:latin typeface="Fira Code Light"/>
              </a:rPr>
              <a:t> Cari yang saling berdekatan (boleh meminjam variable yang sudah dipakai)</a:t>
            </a:r>
          </a:p>
          <a:p>
            <a:pPr>
              <a:lnSpc>
                <a:spcPts val="4319"/>
              </a:lnSpc>
              <a:spcBef>
                <a:spcPct val="0"/>
              </a:spcBef>
            </a:pPr>
          </a:p>
        </p:txBody>
      </p:sp>
    </p:spTree>
  </p:cSld>
  <p:clrMapOvr>
    <a:masterClrMapping/>
  </p:clrMapOvr>
  <p:transition spd="fast">
    <p:circle/>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3AD4CD"/>
                </a:solidFill>
                <a:latin typeface="Roca One"/>
              </a:rPr>
              <a:t>Penggulungan</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23419"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98303" y="779976"/>
            <a:ext cx="729113" cy="729113"/>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718215"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465811" y="779976"/>
            <a:ext cx="729113" cy="729113"/>
          </a:xfrm>
          <a:prstGeom prst="rect">
            <a:avLst/>
          </a:prstGeom>
        </p:spPr>
      </p:pic>
      <p:pic>
        <p:nvPicPr>
          <p:cNvPr name="Picture 25" id="25"/>
          <p:cNvPicPr>
            <a:picLocks noChangeAspect="true"/>
          </p:cNvPicPr>
          <p:nvPr/>
        </p:nvPicPr>
        <p:blipFill>
          <a:blip r:embed="rId12"/>
          <a:srcRect l="0" t="0" r="0" b="0"/>
          <a:stretch>
            <a:fillRect/>
          </a:stretch>
        </p:blipFill>
        <p:spPr>
          <a:xfrm flipH="false" flipV="false" rot="0">
            <a:off x="2113107" y="2639351"/>
            <a:ext cx="7948950" cy="5008298"/>
          </a:xfrm>
          <a:prstGeom prst="rect">
            <a:avLst/>
          </a:prstGeom>
        </p:spPr>
      </p:pic>
      <p:pic>
        <p:nvPicPr>
          <p:cNvPr name="Picture 26" id="26"/>
          <p:cNvPicPr>
            <a:picLocks noChangeAspect="true"/>
          </p:cNvPicPr>
          <p:nvPr/>
        </p:nvPicPr>
        <p:blipFill>
          <a:blip r:embed="rId13"/>
          <a:srcRect l="0" t="0" r="0" b="0"/>
          <a:stretch>
            <a:fillRect/>
          </a:stretch>
        </p:blipFill>
        <p:spPr>
          <a:xfrm flipH="false" flipV="false" rot="0">
            <a:off x="11242499" y="2557349"/>
            <a:ext cx="4511607" cy="5172303"/>
          </a:xfrm>
          <a:prstGeom prst="rect">
            <a:avLst/>
          </a:prstGeom>
        </p:spPr>
      </p:pic>
    </p:spTree>
  </p:cSld>
  <p:clrMapOvr>
    <a:masterClrMapping/>
  </p:clrMapOvr>
  <p:transition spd="fast">
    <p:circle/>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3AD4CD"/>
                </a:solidFill>
                <a:latin typeface="Roca One"/>
              </a:rPr>
              <a:t>Penggulungan</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23419"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98303" y="779976"/>
            <a:ext cx="729113" cy="729113"/>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718215"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465811" y="779976"/>
            <a:ext cx="729113" cy="729113"/>
          </a:xfrm>
          <a:prstGeom prst="rect">
            <a:avLst/>
          </a:prstGeom>
        </p:spPr>
      </p:pic>
      <p:pic>
        <p:nvPicPr>
          <p:cNvPr name="Picture 25" id="25"/>
          <p:cNvPicPr>
            <a:picLocks noChangeAspect="true"/>
          </p:cNvPicPr>
          <p:nvPr/>
        </p:nvPicPr>
        <p:blipFill>
          <a:blip r:embed="rId12"/>
          <a:srcRect l="0" t="0" r="0" b="0"/>
          <a:stretch>
            <a:fillRect/>
          </a:stretch>
        </p:blipFill>
        <p:spPr>
          <a:xfrm flipH="false" flipV="false" rot="0">
            <a:off x="1977400" y="2557349"/>
            <a:ext cx="7824474" cy="5020327"/>
          </a:xfrm>
          <a:prstGeom prst="rect">
            <a:avLst/>
          </a:prstGeom>
        </p:spPr>
      </p:pic>
      <p:pic>
        <p:nvPicPr>
          <p:cNvPr name="Picture 26" id="26"/>
          <p:cNvPicPr>
            <a:picLocks noChangeAspect="true"/>
          </p:cNvPicPr>
          <p:nvPr/>
        </p:nvPicPr>
        <p:blipFill>
          <a:blip r:embed="rId13"/>
          <a:srcRect l="0" t="0" r="0" b="0"/>
          <a:stretch>
            <a:fillRect/>
          </a:stretch>
        </p:blipFill>
        <p:spPr>
          <a:xfrm flipH="false" flipV="false" rot="0">
            <a:off x="10807000" y="2578858"/>
            <a:ext cx="5822430" cy="5129284"/>
          </a:xfrm>
          <a:prstGeom prst="rect">
            <a:avLst/>
          </a:prstGeom>
        </p:spPr>
      </p:pic>
    </p:spTree>
  </p:cSld>
  <p:clrMapOvr>
    <a:masterClrMapping/>
  </p:clrMapOvr>
  <p:transition spd="fast">
    <p:circle/>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4" id="4"/>
          <p:cNvSpPr txBox="true"/>
          <p:nvPr/>
        </p:nvSpPr>
        <p:spPr>
          <a:xfrm rot="0">
            <a:off x="4959171" y="589536"/>
            <a:ext cx="9013644" cy="1257267"/>
          </a:xfrm>
          <a:prstGeom prst="rect">
            <a:avLst/>
          </a:prstGeom>
        </p:spPr>
        <p:txBody>
          <a:bodyPr anchor="t" rtlCol="false" tIns="0" lIns="0" bIns="0" rIns="0">
            <a:spAutoFit/>
          </a:bodyPr>
          <a:lstStyle/>
          <a:p>
            <a:pPr algn="ctr" marL="0" indent="0" lvl="0">
              <a:lnSpc>
                <a:spcPts val="9911"/>
              </a:lnSpc>
              <a:spcBef>
                <a:spcPct val="0"/>
              </a:spcBef>
            </a:pPr>
            <a:r>
              <a:rPr lang="en-US" sz="8259">
                <a:solidFill>
                  <a:srgbClr val="3AD4CD"/>
                </a:solidFill>
                <a:latin typeface="Roca One"/>
              </a:rPr>
              <a:t>Contoh Soal</a:t>
            </a:r>
          </a:p>
        </p:txBody>
      </p:sp>
      <p:grpSp>
        <p:nvGrpSpPr>
          <p:cNvPr name="Group 5" id="5"/>
          <p:cNvGrpSpPr/>
          <p:nvPr/>
        </p:nvGrpSpPr>
        <p:grpSpPr>
          <a:xfrm rot="0">
            <a:off x="17565203" y="8095113"/>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216779" y="779976"/>
            <a:ext cx="729113" cy="7291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23791" y="779976"/>
            <a:ext cx="729113" cy="729113"/>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243703" y="779976"/>
            <a:ext cx="729113" cy="729113"/>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959171" y="779976"/>
            <a:ext cx="729113" cy="729113"/>
          </a:xfrm>
          <a:prstGeom prst="rect">
            <a:avLst/>
          </a:prstGeom>
        </p:spPr>
      </p:pic>
      <p:pic>
        <p:nvPicPr>
          <p:cNvPr name="Picture 25" id="25"/>
          <p:cNvPicPr>
            <a:picLocks noChangeAspect="true"/>
          </p:cNvPicPr>
          <p:nvPr/>
        </p:nvPicPr>
        <p:blipFill>
          <a:blip r:embed="rId12"/>
          <a:srcRect l="0" t="0" r="0" b="0"/>
          <a:stretch>
            <a:fillRect/>
          </a:stretch>
        </p:blipFill>
        <p:spPr>
          <a:xfrm flipH="false" flipV="false" rot="0">
            <a:off x="1868830" y="2717842"/>
            <a:ext cx="8086477" cy="5186499"/>
          </a:xfrm>
          <a:prstGeom prst="rect">
            <a:avLst/>
          </a:prstGeom>
        </p:spPr>
      </p:pic>
      <p:sp>
        <p:nvSpPr>
          <p:cNvPr name="TextBox 26" id="26"/>
          <p:cNvSpPr txBox="true"/>
          <p:nvPr/>
        </p:nvSpPr>
        <p:spPr>
          <a:xfrm rot="0">
            <a:off x="11160451" y="2731804"/>
            <a:ext cx="2115840" cy="1636041"/>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P1 (4 sisi)</a:t>
            </a:r>
          </a:p>
          <a:p>
            <a:pPr>
              <a:lnSpc>
                <a:spcPts val="4319"/>
              </a:lnSpc>
            </a:pPr>
            <a:r>
              <a:rPr lang="en-US" sz="3085">
                <a:solidFill>
                  <a:srgbClr val="000000"/>
                </a:solidFill>
                <a:latin typeface="Fira Code Light"/>
              </a:rPr>
              <a:t>P1 = wxyz</a:t>
            </a:r>
          </a:p>
          <a:p>
            <a:pPr>
              <a:lnSpc>
                <a:spcPts val="4319"/>
              </a:lnSpc>
              <a:spcBef>
                <a:spcPct val="0"/>
              </a:spcBef>
            </a:pPr>
            <a:r>
              <a:rPr lang="en-US" sz="3085">
                <a:solidFill>
                  <a:srgbClr val="000000"/>
                </a:solidFill>
                <a:latin typeface="Fira Code Light"/>
              </a:rPr>
              <a:t>= x'z' </a:t>
            </a:r>
          </a:p>
        </p:txBody>
      </p:sp>
      <p:sp>
        <p:nvSpPr>
          <p:cNvPr name="TextBox 27" id="27"/>
          <p:cNvSpPr txBox="true"/>
          <p:nvPr/>
        </p:nvSpPr>
        <p:spPr>
          <a:xfrm rot="0">
            <a:off x="14447328" y="2731804"/>
            <a:ext cx="2115840" cy="1636041"/>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P2 </a:t>
            </a:r>
            <a:r>
              <a:rPr lang="en-US" sz="3085">
                <a:solidFill>
                  <a:srgbClr val="43C217"/>
                </a:solidFill>
                <a:latin typeface="Arimo"/>
              </a:rPr>
              <a:t>(Hijau)</a:t>
            </a:r>
          </a:p>
          <a:p>
            <a:pPr>
              <a:lnSpc>
                <a:spcPts val="4319"/>
              </a:lnSpc>
            </a:pPr>
            <a:r>
              <a:rPr lang="en-US" sz="3085">
                <a:solidFill>
                  <a:srgbClr val="000000"/>
                </a:solidFill>
                <a:latin typeface="Fira Code Light"/>
              </a:rPr>
              <a:t>P2 = wxyz</a:t>
            </a:r>
          </a:p>
          <a:p>
            <a:pPr>
              <a:lnSpc>
                <a:spcPts val="4319"/>
              </a:lnSpc>
              <a:spcBef>
                <a:spcPct val="0"/>
              </a:spcBef>
            </a:pPr>
            <a:r>
              <a:rPr lang="en-US" sz="3085">
                <a:solidFill>
                  <a:srgbClr val="000000"/>
                </a:solidFill>
                <a:latin typeface="Fira Code Light"/>
              </a:rPr>
              <a:t>= wx' </a:t>
            </a:r>
          </a:p>
        </p:txBody>
      </p:sp>
      <p:sp>
        <p:nvSpPr>
          <p:cNvPr name="TextBox 28" id="28"/>
          <p:cNvSpPr txBox="true"/>
          <p:nvPr/>
        </p:nvSpPr>
        <p:spPr>
          <a:xfrm rot="0">
            <a:off x="11160451" y="5057775"/>
            <a:ext cx="2115840" cy="1636041"/>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P3 </a:t>
            </a:r>
            <a:r>
              <a:rPr lang="en-US" sz="3085">
                <a:solidFill>
                  <a:srgbClr val="3C00F8"/>
                </a:solidFill>
                <a:latin typeface="Arimo"/>
              </a:rPr>
              <a:t>(Biru)</a:t>
            </a:r>
          </a:p>
          <a:p>
            <a:pPr>
              <a:lnSpc>
                <a:spcPts val="4319"/>
              </a:lnSpc>
            </a:pPr>
            <a:r>
              <a:rPr lang="en-US" sz="3085">
                <a:solidFill>
                  <a:srgbClr val="000000"/>
                </a:solidFill>
                <a:latin typeface="Fira Code Light"/>
              </a:rPr>
              <a:t>P3 = wxyz</a:t>
            </a:r>
          </a:p>
          <a:p>
            <a:pPr>
              <a:lnSpc>
                <a:spcPts val="4319"/>
              </a:lnSpc>
              <a:spcBef>
                <a:spcPct val="0"/>
              </a:spcBef>
            </a:pPr>
            <a:r>
              <a:rPr lang="en-US" sz="3085">
                <a:solidFill>
                  <a:srgbClr val="000000"/>
                </a:solidFill>
                <a:latin typeface="Fira Code Light"/>
              </a:rPr>
              <a:t>= y'z' </a:t>
            </a:r>
          </a:p>
        </p:txBody>
      </p:sp>
      <p:sp>
        <p:nvSpPr>
          <p:cNvPr name="TextBox 29" id="29"/>
          <p:cNvSpPr txBox="true"/>
          <p:nvPr/>
        </p:nvSpPr>
        <p:spPr>
          <a:xfrm rot="0">
            <a:off x="11160451" y="6873796"/>
            <a:ext cx="6264454" cy="1093149"/>
          </a:xfrm>
          <a:prstGeom prst="rect">
            <a:avLst/>
          </a:prstGeom>
        </p:spPr>
        <p:txBody>
          <a:bodyPr anchor="t" rtlCol="false" tIns="0" lIns="0" bIns="0" rIns="0">
            <a:spAutoFit/>
          </a:bodyPr>
          <a:lstStyle/>
          <a:p>
            <a:pPr algn="ctr">
              <a:lnSpc>
                <a:spcPts val="4319"/>
              </a:lnSpc>
            </a:pPr>
            <a:r>
              <a:rPr lang="en-US" sz="3085">
                <a:solidFill>
                  <a:srgbClr val="000000"/>
                </a:solidFill>
                <a:latin typeface="Arimo"/>
              </a:rPr>
              <a:t>All P</a:t>
            </a:r>
          </a:p>
          <a:p>
            <a:pPr>
              <a:lnSpc>
                <a:spcPts val="4319"/>
              </a:lnSpc>
              <a:spcBef>
                <a:spcPct val="0"/>
              </a:spcBef>
            </a:pPr>
            <a:r>
              <a:rPr lang="en-US" sz="3085">
                <a:solidFill>
                  <a:srgbClr val="000000"/>
                </a:solidFill>
                <a:latin typeface="Fira Code Light"/>
              </a:rPr>
              <a:t>f(w,x,y,z) = x'z'+wx'+y'z'</a:t>
            </a:r>
          </a:p>
        </p:txBody>
      </p:sp>
    </p:spTree>
  </p:cSld>
  <p:clrMapOvr>
    <a:masterClrMapping/>
  </p:clrMapOvr>
  <p:transition spd="fast">
    <p:circle/>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8930" y="2883844"/>
            <a:ext cx="994954" cy="9949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88009" y="2894304"/>
            <a:ext cx="994954" cy="994954"/>
          </a:xfrm>
          <a:prstGeom prst="rect">
            <a:avLst/>
          </a:prstGeom>
        </p:spPr>
      </p:pic>
      <p:sp>
        <p:nvSpPr>
          <p:cNvPr name="TextBox 4" id="4"/>
          <p:cNvSpPr txBox="true"/>
          <p:nvPr/>
        </p:nvSpPr>
        <p:spPr>
          <a:xfrm rot="0">
            <a:off x="13290947" y="3124322"/>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Kemungkinan  3</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295993" y="2933948"/>
            <a:ext cx="994954" cy="994954"/>
          </a:xfrm>
          <a:prstGeom prst="rect">
            <a:avLst/>
          </a:prstGeom>
        </p:spPr>
      </p:pic>
      <p:pic>
        <p:nvPicPr>
          <p:cNvPr name="Picture 6" id="6"/>
          <p:cNvPicPr>
            <a:picLocks noChangeAspect="true"/>
          </p:cNvPicPr>
          <p:nvPr/>
        </p:nvPicPr>
        <p:blipFill>
          <a:blip r:embed="rId8"/>
          <a:srcRect l="0" t="5212" r="0" b="71260"/>
          <a:stretch>
            <a:fillRect/>
          </a:stretch>
        </p:blipFill>
        <p:spPr>
          <a:xfrm flipH="false" flipV="false" rot="0">
            <a:off x="-552628" y="-664001"/>
            <a:ext cx="19027094" cy="2985381"/>
          </a:xfrm>
          <a:prstGeom prst="rect">
            <a:avLst/>
          </a:prstGeom>
        </p:spPr>
      </p:pic>
      <p:sp>
        <p:nvSpPr>
          <p:cNvPr name="AutoShape 7" id="7"/>
          <p:cNvSpPr/>
          <p:nvPr/>
        </p:nvSpPr>
        <p:spPr>
          <a:xfrm>
            <a:off x="-407073" y="2126434"/>
            <a:ext cx="19102145" cy="0"/>
          </a:xfrm>
          <a:prstGeom prst="line">
            <a:avLst/>
          </a:prstGeom>
          <a:ln cap="flat" w="38100">
            <a:solidFill>
              <a:srgbClr val="3C7F72"/>
            </a:solidFill>
            <a:prstDash val="solid"/>
            <a:headEnd type="none" len="sm" w="sm"/>
            <a:tailEnd type="none" len="sm" w="sm"/>
          </a:ln>
        </p:spPr>
      </p:sp>
      <p:sp>
        <p:nvSpPr>
          <p:cNvPr name="AutoShape 8" id="8"/>
          <p:cNvSpPr/>
          <p:nvPr/>
        </p:nvSpPr>
        <p:spPr>
          <a:xfrm>
            <a:off x="-407073" y="2340429"/>
            <a:ext cx="19102145" cy="0"/>
          </a:xfrm>
          <a:prstGeom prst="line">
            <a:avLst/>
          </a:prstGeom>
          <a:ln cap="flat" w="38100">
            <a:solidFill>
              <a:srgbClr val="3C7F72"/>
            </a:solidFill>
            <a:prstDash val="solid"/>
            <a:headEnd type="none" len="sm" w="sm"/>
            <a:tailEnd type="none" len="sm" w="sm"/>
          </a:ln>
        </p:spPr>
      </p:sp>
      <p:grpSp>
        <p:nvGrpSpPr>
          <p:cNvPr name="Group 9" id="9"/>
          <p:cNvGrpSpPr/>
          <p:nvPr/>
        </p:nvGrpSpPr>
        <p:grpSpPr>
          <a:xfrm rot="0">
            <a:off x="17531885" y="8957875"/>
            <a:ext cx="1163187" cy="1163187"/>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768449" y="9372600"/>
            <a:ext cx="345030" cy="333738"/>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631721" y="3781194"/>
            <a:ext cx="4282521" cy="3284446"/>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6963857" y="3781194"/>
            <a:ext cx="4282521" cy="3255841"/>
          </a:xfrm>
          <a:prstGeom prst="rect">
            <a:avLst/>
          </a:prstGeom>
        </p:spPr>
      </p:pic>
      <p:pic>
        <p:nvPicPr>
          <p:cNvPr name="Picture 15" id="15"/>
          <p:cNvPicPr>
            <a:picLocks noChangeAspect="true"/>
          </p:cNvPicPr>
          <p:nvPr/>
        </p:nvPicPr>
        <p:blipFill>
          <a:blip r:embed="rId13"/>
          <a:srcRect l="0" t="1790" r="0" b="745"/>
          <a:stretch>
            <a:fillRect/>
          </a:stretch>
        </p:blipFill>
        <p:spPr>
          <a:xfrm flipH="false" flipV="false" rot="0">
            <a:off x="13116549" y="3781194"/>
            <a:ext cx="4415337" cy="3207704"/>
          </a:xfrm>
          <a:prstGeom prst="rect">
            <a:avLst/>
          </a:prstGeom>
        </p:spPr>
      </p:pic>
      <p:sp>
        <p:nvSpPr>
          <p:cNvPr name="TextBox 16" id="16"/>
          <p:cNvSpPr txBox="true"/>
          <p:nvPr/>
        </p:nvSpPr>
        <p:spPr>
          <a:xfrm rot="0">
            <a:off x="1275011" y="3124322"/>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Kemungkinan 1</a:t>
            </a:r>
          </a:p>
        </p:txBody>
      </p:sp>
      <p:sp>
        <p:nvSpPr>
          <p:cNvPr name="TextBox 17" id="17"/>
          <p:cNvSpPr txBox="true"/>
          <p:nvPr/>
        </p:nvSpPr>
        <p:spPr>
          <a:xfrm rot="0">
            <a:off x="7242339" y="3134783"/>
            <a:ext cx="4108122" cy="485422"/>
          </a:xfrm>
          <a:prstGeom prst="rect">
            <a:avLst/>
          </a:prstGeom>
        </p:spPr>
        <p:txBody>
          <a:bodyPr anchor="t" rtlCol="false" tIns="0" lIns="0" bIns="0" rIns="0">
            <a:spAutoFit/>
          </a:bodyPr>
          <a:lstStyle/>
          <a:p>
            <a:pPr algn="ctr" marL="0" indent="0" lvl="0">
              <a:lnSpc>
                <a:spcPts val="3936"/>
              </a:lnSpc>
              <a:spcBef>
                <a:spcPct val="0"/>
              </a:spcBef>
            </a:pPr>
            <a:r>
              <a:rPr lang="en-US" sz="3027">
                <a:solidFill>
                  <a:srgbClr val="000000"/>
                </a:solidFill>
                <a:latin typeface="Open Sauce Bold"/>
              </a:rPr>
              <a:t>Kemungkinan 2</a:t>
            </a:r>
          </a:p>
        </p:txBody>
      </p:sp>
      <p:sp>
        <p:nvSpPr>
          <p:cNvPr name="TextBox 18" id="18"/>
          <p:cNvSpPr txBox="true"/>
          <p:nvPr/>
        </p:nvSpPr>
        <p:spPr>
          <a:xfrm rot="0">
            <a:off x="4215960" y="359620"/>
            <a:ext cx="9856080" cy="1733550"/>
          </a:xfrm>
          <a:prstGeom prst="rect">
            <a:avLst/>
          </a:prstGeom>
        </p:spPr>
        <p:txBody>
          <a:bodyPr anchor="t" rtlCol="false" tIns="0" lIns="0" bIns="0" rIns="0">
            <a:spAutoFit/>
          </a:bodyPr>
          <a:lstStyle/>
          <a:p>
            <a:pPr algn="ctr" marL="0" indent="0" lvl="0">
              <a:lnSpc>
                <a:spcPts val="6892"/>
              </a:lnSpc>
              <a:spcBef>
                <a:spcPct val="0"/>
              </a:spcBef>
            </a:pPr>
            <a:r>
              <a:rPr lang="en-US" sz="5743">
                <a:solidFill>
                  <a:srgbClr val="3C7F72"/>
                </a:solidFill>
                <a:latin typeface="Roca One"/>
              </a:rPr>
              <a:t>Ketidakunikan Fungsi Hasil </a:t>
            </a:r>
            <a:r>
              <a:rPr lang="en-US" sz="5743">
                <a:solidFill>
                  <a:srgbClr val="992800"/>
                </a:solidFill>
                <a:latin typeface="Roca One"/>
              </a:rPr>
              <a:t>penyederhanaan</a:t>
            </a:r>
          </a:p>
        </p:txBody>
      </p:sp>
      <p:grpSp>
        <p:nvGrpSpPr>
          <p:cNvPr name="Group 19" id="19"/>
          <p:cNvGrpSpPr/>
          <p:nvPr/>
        </p:nvGrpSpPr>
        <p:grpSpPr>
          <a:xfrm rot="0">
            <a:off x="1631721" y="7232821"/>
            <a:ext cx="4380725" cy="986694"/>
            <a:chOff x="0" y="0"/>
            <a:chExt cx="5840967" cy="1315593"/>
          </a:xfrm>
        </p:grpSpPr>
        <p:sp>
          <p:nvSpPr>
            <p:cNvPr name="TextBox 20" id="20"/>
            <p:cNvSpPr txBox="true"/>
            <p:nvPr/>
          </p:nvSpPr>
          <p:spPr>
            <a:xfrm rot="0">
              <a:off x="0" y="-19050"/>
              <a:ext cx="3232130" cy="443248"/>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a:rPr>
                <a:t>Fungsi Minimisasi :</a:t>
              </a:r>
            </a:p>
          </p:txBody>
        </p:sp>
        <p:sp>
          <p:nvSpPr>
            <p:cNvPr name="TextBox 21" id="21"/>
            <p:cNvSpPr txBox="true"/>
            <p:nvPr/>
          </p:nvSpPr>
          <p:spPr>
            <a:xfrm rot="0">
              <a:off x="0" y="417848"/>
              <a:ext cx="5840967" cy="897745"/>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Italics"/>
                </a:rPr>
                <a:t>f</a:t>
              </a:r>
              <a:r>
                <a:rPr lang="en-US" sz="2108">
                  <a:solidFill>
                    <a:srgbClr val="000000"/>
                  </a:solidFill>
                  <a:latin typeface="Open Sauce"/>
                </a:rPr>
                <a:t> (</a:t>
              </a:r>
              <a:r>
                <a:rPr lang="en-US" sz="2108">
                  <a:solidFill>
                    <a:srgbClr val="000000"/>
                  </a:solidFill>
                  <a:latin typeface="Open Sauce Italics"/>
                </a:rPr>
                <a:t>w,x,y,z</a:t>
              </a:r>
              <a:r>
                <a:rPr lang="en-US" sz="2108">
                  <a:solidFill>
                    <a:srgbClr val="000000"/>
                  </a:solidFill>
                  <a:latin typeface="Open Sauce"/>
                </a:rPr>
                <a:t>) = </a:t>
              </a:r>
              <a:r>
                <a:rPr lang="en-US" sz="2108">
                  <a:solidFill>
                    <a:srgbClr val="000000"/>
                  </a:solidFill>
                  <a:latin typeface="Open Sauce Italics"/>
                </a:rPr>
                <a:t>w' x' y</a:t>
              </a:r>
              <a:r>
                <a:rPr lang="en-US" sz="2108">
                  <a:solidFill>
                    <a:srgbClr val="000000"/>
                  </a:solidFill>
                  <a:latin typeface="Open Sauce"/>
                </a:rPr>
                <a:t> + </a:t>
              </a:r>
              <a:r>
                <a:rPr lang="en-US" sz="2108">
                  <a:solidFill>
                    <a:srgbClr val="000000"/>
                  </a:solidFill>
                  <a:latin typeface="Open Sauce Italics"/>
                </a:rPr>
                <a:t>w'xy'z</a:t>
              </a:r>
              <a:r>
                <a:rPr lang="en-US" sz="2108">
                  <a:solidFill>
                    <a:srgbClr val="000000"/>
                  </a:solidFill>
                  <a:latin typeface="Open Sauce"/>
                </a:rPr>
                <a:t> + </a:t>
              </a:r>
              <a:r>
                <a:rPr lang="en-US" sz="2108">
                  <a:solidFill>
                    <a:srgbClr val="000000"/>
                  </a:solidFill>
                  <a:latin typeface="Open Sauce Italics"/>
                </a:rPr>
                <a:t>wy'z'</a:t>
              </a:r>
              <a:r>
                <a:rPr lang="en-US" sz="2108">
                  <a:solidFill>
                    <a:srgbClr val="000000"/>
                  </a:solidFill>
                  <a:latin typeface="Open Sauce"/>
                </a:rPr>
                <a:t> + </a:t>
              </a:r>
              <a:r>
                <a:rPr lang="en-US" sz="2108">
                  <a:solidFill>
                    <a:srgbClr val="000000"/>
                  </a:solidFill>
                  <a:latin typeface="Open Sauce Italics"/>
                </a:rPr>
                <a:t>wyz</a:t>
              </a:r>
              <a:r>
                <a:rPr lang="en-US" sz="2108">
                  <a:solidFill>
                    <a:srgbClr val="000000"/>
                  </a:solidFill>
                  <a:latin typeface="Open Sauce"/>
                </a:rPr>
                <a:t> + </a:t>
              </a:r>
              <a:r>
                <a:rPr lang="en-US" sz="2108">
                  <a:solidFill>
                    <a:srgbClr val="000000"/>
                  </a:solidFill>
                  <a:latin typeface="Open Sauce Italics"/>
                </a:rPr>
                <a:t>xyz'</a:t>
              </a:r>
            </a:p>
          </p:txBody>
        </p:sp>
      </p:grpSp>
      <p:grpSp>
        <p:nvGrpSpPr>
          <p:cNvPr name="Group 22" id="22"/>
          <p:cNvGrpSpPr/>
          <p:nvPr/>
        </p:nvGrpSpPr>
        <p:grpSpPr>
          <a:xfrm rot="0">
            <a:off x="6969736" y="7232821"/>
            <a:ext cx="4380725" cy="986694"/>
            <a:chOff x="0" y="0"/>
            <a:chExt cx="5840967" cy="1315593"/>
          </a:xfrm>
        </p:grpSpPr>
        <p:sp>
          <p:nvSpPr>
            <p:cNvPr name="TextBox 23" id="23"/>
            <p:cNvSpPr txBox="true"/>
            <p:nvPr/>
          </p:nvSpPr>
          <p:spPr>
            <a:xfrm rot="0">
              <a:off x="0" y="-19050"/>
              <a:ext cx="3232130" cy="443248"/>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a:rPr>
                <a:t>Fungsi Minimisasi :</a:t>
              </a:r>
            </a:p>
          </p:txBody>
        </p:sp>
        <p:sp>
          <p:nvSpPr>
            <p:cNvPr name="TextBox 24" id="24"/>
            <p:cNvSpPr txBox="true"/>
            <p:nvPr/>
          </p:nvSpPr>
          <p:spPr>
            <a:xfrm rot="0">
              <a:off x="0" y="417848"/>
              <a:ext cx="5840967" cy="897745"/>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Italics"/>
                </a:rPr>
                <a:t>f</a:t>
              </a:r>
              <a:r>
                <a:rPr lang="en-US" sz="2108">
                  <a:solidFill>
                    <a:srgbClr val="000000"/>
                  </a:solidFill>
                  <a:latin typeface="Open Sauce"/>
                </a:rPr>
                <a:t> (</a:t>
              </a:r>
              <a:r>
                <a:rPr lang="en-US" sz="2108">
                  <a:solidFill>
                    <a:srgbClr val="000000"/>
                  </a:solidFill>
                  <a:latin typeface="Open Sauce Italics"/>
                </a:rPr>
                <a:t>w,x,y,z</a:t>
              </a:r>
              <a:r>
                <a:rPr lang="en-US" sz="2108">
                  <a:solidFill>
                    <a:srgbClr val="000000"/>
                  </a:solidFill>
                  <a:latin typeface="Open Sauce"/>
                </a:rPr>
                <a:t>) = w'yz' + w'xy'z + wy'z' + wxy + x'yz</a:t>
              </a:r>
            </a:p>
          </p:txBody>
        </p:sp>
      </p:grpSp>
      <p:grpSp>
        <p:nvGrpSpPr>
          <p:cNvPr name="Group 25" id="25"/>
          <p:cNvGrpSpPr/>
          <p:nvPr/>
        </p:nvGrpSpPr>
        <p:grpSpPr>
          <a:xfrm rot="0">
            <a:off x="13133854" y="7232821"/>
            <a:ext cx="4380725" cy="986694"/>
            <a:chOff x="0" y="0"/>
            <a:chExt cx="5840967" cy="1315593"/>
          </a:xfrm>
        </p:grpSpPr>
        <p:sp>
          <p:nvSpPr>
            <p:cNvPr name="TextBox 26" id="26"/>
            <p:cNvSpPr txBox="true"/>
            <p:nvPr/>
          </p:nvSpPr>
          <p:spPr>
            <a:xfrm rot="0">
              <a:off x="0" y="-19050"/>
              <a:ext cx="3232130" cy="443248"/>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a:rPr>
                <a:t>Fungsi Minimisasi :</a:t>
              </a:r>
            </a:p>
          </p:txBody>
        </p:sp>
        <p:sp>
          <p:nvSpPr>
            <p:cNvPr name="TextBox 27" id="27"/>
            <p:cNvSpPr txBox="true"/>
            <p:nvPr/>
          </p:nvSpPr>
          <p:spPr>
            <a:xfrm rot="0">
              <a:off x="0" y="417848"/>
              <a:ext cx="5840967" cy="897745"/>
            </a:xfrm>
            <a:prstGeom prst="rect">
              <a:avLst/>
            </a:prstGeom>
          </p:spPr>
          <p:txBody>
            <a:bodyPr anchor="t" rtlCol="false" tIns="0" lIns="0" bIns="0" rIns="0">
              <a:spAutoFit/>
            </a:bodyPr>
            <a:lstStyle/>
            <a:p>
              <a:pPr algn="ctr" marL="0" indent="0" lvl="0">
                <a:lnSpc>
                  <a:spcPts val="2741"/>
                </a:lnSpc>
                <a:spcBef>
                  <a:spcPct val="0"/>
                </a:spcBef>
              </a:pPr>
              <a:r>
                <a:rPr lang="en-US" sz="2108">
                  <a:solidFill>
                    <a:srgbClr val="000000"/>
                  </a:solidFill>
                  <a:latin typeface="Open Sauce Italics"/>
                </a:rPr>
                <a:t>f</a:t>
              </a:r>
              <a:r>
                <a:rPr lang="en-US" sz="2108">
                  <a:solidFill>
                    <a:srgbClr val="000000"/>
                  </a:solidFill>
                  <a:latin typeface="Open Sauce"/>
                </a:rPr>
                <a:t> (</a:t>
              </a:r>
              <a:r>
                <a:rPr lang="en-US" sz="2108">
                  <a:solidFill>
                    <a:srgbClr val="000000"/>
                  </a:solidFill>
                  <a:latin typeface="Open Sauce Italics"/>
                </a:rPr>
                <a:t>w, x,y,z</a:t>
              </a:r>
              <a:r>
                <a:rPr lang="en-US" sz="2108">
                  <a:solidFill>
                    <a:srgbClr val="000000"/>
                  </a:solidFill>
                  <a:latin typeface="Open Sauce"/>
                </a:rPr>
                <a:t>) = w'x'y + w'xy'z + wxz' + wxy + x'yz + w y’z’ </a:t>
              </a:r>
            </a:p>
          </p:txBody>
        </p:sp>
      </p:grpSp>
      <p:sp>
        <p:nvSpPr>
          <p:cNvPr name="TextBox 28" id="28"/>
          <p:cNvSpPr txBox="true"/>
          <p:nvPr/>
        </p:nvSpPr>
        <p:spPr>
          <a:xfrm rot="0">
            <a:off x="2075339" y="8771965"/>
            <a:ext cx="14442123" cy="714526"/>
          </a:xfrm>
          <a:prstGeom prst="rect">
            <a:avLst/>
          </a:prstGeom>
        </p:spPr>
        <p:txBody>
          <a:bodyPr anchor="t" rtlCol="false" tIns="0" lIns="0" bIns="0" rIns="0">
            <a:spAutoFit/>
          </a:bodyPr>
          <a:lstStyle/>
          <a:p>
            <a:pPr algn="ctr" marL="0" indent="0" lvl="0">
              <a:lnSpc>
                <a:spcPts val="2909"/>
              </a:lnSpc>
              <a:spcBef>
                <a:spcPct val="0"/>
              </a:spcBef>
            </a:pPr>
            <a:r>
              <a:rPr lang="en-US" sz="2238">
                <a:solidFill>
                  <a:srgbClr val="000000"/>
                </a:solidFill>
                <a:latin typeface="Open Sauce"/>
              </a:rPr>
              <a:t>Dapat disimpulkan, mungkin saja terdapat beberapa bentuk fungsi minimasi yang berbeda meskipun jumlah literal dan jumlah term-nya sama. Walaupun hasil fungsinya berbeda-beda tetapi semuanya benar.</a:t>
            </a: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34A24"/>
        </a:solidFill>
      </p:bgPr>
    </p:bg>
    <p:spTree>
      <p:nvGrpSpPr>
        <p:cNvPr id="1" name=""/>
        <p:cNvGrpSpPr/>
        <p:nvPr/>
      </p:nvGrpSpPr>
      <p:grpSpPr>
        <a:xfrm>
          <a:off x="0" y="0"/>
          <a:ext cx="0" cy="0"/>
          <a:chOff x="0" y="0"/>
          <a:chExt cx="0" cy="0"/>
        </a:xfrm>
      </p:grpSpPr>
      <p:grpSp>
        <p:nvGrpSpPr>
          <p:cNvPr name="Group 2" id="2"/>
          <p:cNvGrpSpPr/>
          <p:nvPr/>
        </p:nvGrpSpPr>
        <p:grpSpPr>
          <a:xfrm rot="0">
            <a:off x="4623432" y="-206158"/>
            <a:ext cx="14022379" cy="11331378"/>
            <a:chOff x="0" y="0"/>
            <a:chExt cx="3693137" cy="2984396"/>
          </a:xfrm>
        </p:grpSpPr>
        <p:sp>
          <p:nvSpPr>
            <p:cNvPr name="Freeform 3" id="3"/>
            <p:cNvSpPr/>
            <p:nvPr/>
          </p:nvSpPr>
          <p:spPr>
            <a:xfrm flipH="false" flipV="false">
              <a:off x="0" y="0"/>
              <a:ext cx="3693137" cy="2984396"/>
            </a:xfrm>
            <a:custGeom>
              <a:avLst/>
              <a:gdLst/>
              <a:ahLst/>
              <a:cxnLst/>
              <a:rect r="r" b="b" t="t" l="l"/>
              <a:pathLst>
                <a:path h="2984396" w="3693137">
                  <a:moveTo>
                    <a:pt x="0" y="0"/>
                  </a:moveTo>
                  <a:lnTo>
                    <a:pt x="3693137" y="0"/>
                  </a:lnTo>
                  <a:lnTo>
                    <a:pt x="3693137" y="2984396"/>
                  </a:lnTo>
                  <a:lnTo>
                    <a:pt x="0" y="2984396"/>
                  </a:lnTo>
                  <a:close/>
                </a:path>
              </a:pathLst>
            </a:custGeom>
            <a:solidFill>
              <a:srgbClr val="FFFBE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marL="0" indent="0" lvl="0">
                <a:lnSpc>
                  <a:spcPts val="3249"/>
                </a:lnSpc>
                <a:spcBef>
                  <a:spcPct val="0"/>
                </a:spcBef>
              </a:pPr>
            </a:p>
          </p:txBody>
        </p:sp>
      </p:grpSp>
      <p:grpSp>
        <p:nvGrpSpPr>
          <p:cNvPr name="Group 5" id="5"/>
          <p:cNvGrpSpPr/>
          <p:nvPr/>
        </p:nvGrpSpPr>
        <p:grpSpPr>
          <a:xfrm rot="0">
            <a:off x="3593336" y="7336898"/>
            <a:ext cx="2060192" cy="2060192"/>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082194" y="1266518"/>
            <a:ext cx="5022284" cy="6637519"/>
            <a:chOff x="0" y="0"/>
            <a:chExt cx="6696379" cy="8850025"/>
          </a:xfrm>
        </p:grpSpPr>
        <p:pic>
          <p:nvPicPr>
            <p:cNvPr name="Picture 9" id="9"/>
            <p:cNvPicPr>
              <a:picLocks noChangeAspect="true"/>
            </p:cNvPicPr>
            <p:nvPr/>
          </p:nvPicPr>
          <p:blipFill>
            <a:blip r:embed="rId2"/>
            <a:srcRect l="0" t="686" r="0" b="686"/>
            <a:stretch>
              <a:fillRect/>
            </a:stretch>
          </p:blipFill>
          <p:spPr>
            <a:xfrm flipH="false" flipV="false">
              <a:off x="0" y="0"/>
              <a:ext cx="6696379" cy="8850025"/>
            </a:xfrm>
            <a:prstGeom prst="rect">
              <a:avLst/>
            </a:prstGeom>
          </p:spPr>
        </p:pic>
      </p:grpSp>
      <p:grpSp>
        <p:nvGrpSpPr>
          <p:cNvPr name="Group 10" id="10"/>
          <p:cNvGrpSpPr/>
          <p:nvPr/>
        </p:nvGrpSpPr>
        <p:grpSpPr>
          <a:xfrm rot="0">
            <a:off x="17560152" y="8095113"/>
            <a:ext cx="1163187" cy="1163187"/>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170392" y="1028700"/>
            <a:ext cx="2401992" cy="628885"/>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57245" y="8509837"/>
            <a:ext cx="345030" cy="333738"/>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594000" y="64034"/>
            <a:ext cx="1159882" cy="1338727"/>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043771" y="-328574"/>
            <a:ext cx="1309774" cy="1245975"/>
          </a:xfrm>
          <a:prstGeom prst="rect">
            <a:avLst/>
          </a:prstGeom>
        </p:spPr>
      </p:pic>
      <p:pic>
        <p:nvPicPr>
          <p:cNvPr name="Picture 17" id="1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173942" y="318859"/>
            <a:ext cx="1159882" cy="1338727"/>
          </a:xfrm>
          <a:prstGeom prst="rect">
            <a:avLst/>
          </a:prstGeom>
        </p:spPr>
      </p:pic>
      <p:pic>
        <p:nvPicPr>
          <p:cNvPr name="Picture 18" id="1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753883" y="247339"/>
            <a:ext cx="1309774" cy="1245975"/>
          </a:xfrm>
          <a:prstGeom prst="rect">
            <a:avLst/>
          </a:prstGeom>
        </p:spPr>
      </p:pic>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621455" y="9378421"/>
            <a:ext cx="1107544" cy="1278318"/>
          </a:xfrm>
          <a:prstGeom prst="rect">
            <a:avLst/>
          </a:prstGeom>
        </p:spPr>
      </p:pic>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050930" y="9003529"/>
            <a:ext cx="1250672" cy="1189751"/>
          </a:xfrm>
          <a:prstGeom prst="rect">
            <a:avLst/>
          </a:prstGeom>
        </p:spPr>
      </p:pic>
      <p:pic>
        <p:nvPicPr>
          <p:cNvPr name="Picture 21" id="2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175227" y="9621747"/>
            <a:ext cx="1107544" cy="1278318"/>
          </a:xfrm>
          <a:prstGeom prst="rect">
            <a:avLst/>
          </a:prstGeom>
        </p:spPr>
      </p:pic>
      <p:pic>
        <p:nvPicPr>
          <p:cNvPr name="Picture 22" id="2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728998" y="9553455"/>
            <a:ext cx="1250672" cy="1189751"/>
          </a:xfrm>
          <a:prstGeom prst="rect">
            <a:avLst/>
          </a:prstGeom>
        </p:spPr>
      </p:pic>
      <p:sp>
        <p:nvSpPr>
          <p:cNvPr name="TextBox 23" id="23"/>
          <p:cNvSpPr txBox="true"/>
          <p:nvPr/>
        </p:nvSpPr>
        <p:spPr>
          <a:xfrm rot="0">
            <a:off x="6410432" y="1266518"/>
            <a:ext cx="10183569"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Black"/>
              </a:rPr>
              <a:t>Pendahuluan</a:t>
            </a:r>
          </a:p>
        </p:txBody>
      </p:sp>
      <p:sp>
        <p:nvSpPr>
          <p:cNvPr name="TextBox 24" id="24"/>
          <p:cNvSpPr txBox="true"/>
          <p:nvPr/>
        </p:nvSpPr>
        <p:spPr>
          <a:xfrm rot="0">
            <a:off x="6410432" y="2647643"/>
            <a:ext cx="10848868" cy="4180501"/>
          </a:xfrm>
          <a:prstGeom prst="rect">
            <a:avLst/>
          </a:prstGeom>
        </p:spPr>
        <p:txBody>
          <a:bodyPr anchor="t" rtlCol="false" tIns="0" lIns="0" bIns="0" rIns="0">
            <a:spAutoFit/>
          </a:bodyPr>
          <a:lstStyle/>
          <a:p>
            <a:pPr algn="just" marL="0" indent="0" lvl="0">
              <a:lnSpc>
                <a:spcPts val="3728"/>
              </a:lnSpc>
              <a:spcBef>
                <a:spcPct val="0"/>
              </a:spcBef>
            </a:pPr>
            <a:r>
              <a:rPr lang="en-US" sz="2663">
                <a:solidFill>
                  <a:srgbClr val="000000"/>
                </a:solidFill>
                <a:latin typeface="Open Sauce Bold"/>
              </a:rPr>
              <a:t>Aljabar Boolean</a:t>
            </a:r>
            <a:r>
              <a:rPr lang="en-US" sz="2663">
                <a:solidFill>
                  <a:srgbClr val="000000"/>
                </a:solidFill>
                <a:latin typeface="Open Sauce"/>
              </a:rPr>
              <a:t> ditemukan oleh </a:t>
            </a:r>
            <a:r>
              <a:rPr lang="en-US" sz="2663">
                <a:solidFill>
                  <a:srgbClr val="000000"/>
                </a:solidFill>
                <a:latin typeface="Open Sauce Bold"/>
              </a:rPr>
              <a:t>George Boole</a:t>
            </a:r>
            <a:r>
              <a:rPr lang="en-US" sz="2663">
                <a:solidFill>
                  <a:srgbClr val="000000"/>
                </a:solidFill>
                <a:latin typeface="Open Sauce"/>
              </a:rPr>
              <a:t>, pada tahun </a:t>
            </a:r>
            <a:r>
              <a:rPr lang="en-US" sz="2663">
                <a:solidFill>
                  <a:srgbClr val="000000"/>
                </a:solidFill>
                <a:latin typeface="Open Sauce Bold"/>
              </a:rPr>
              <a:t>1854</a:t>
            </a:r>
            <a:r>
              <a:rPr lang="en-US" sz="2663">
                <a:solidFill>
                  <a:srgbClr val="000000"/>
                </a:solidFill>
                <a:latin typeface="Open Sauce"/>
              </a:rPr>
              <a:t>. Boole melihat bahwa himpunan dan logika proposisi mempunyai sifat-sifat yang serupa (perhatikan kemiripan hukum-hukum aljabar logika dan hukum-hukum aljabar himpunan). Dalam buku The Laws of Thought, Boole memaparkan aturan-aturan dasar logika. Aturan dasar logika ini membentuk struktur matematika yang disebut Aljabar Boolean. Aplikasi Aljabar Boolean antara lain seperti perancangan rangkaian pensaklaran, rangkaian digital, dan rangkaian IC (integrated circuit) komputer.</a:t>
            </a:r>
          </a:p>
        </p:txBody>
      </p:sp>
      <p:sp>
        <p:nvSpPr>
          <p:cNvPr name="TextBox 25" id="25"/>
          <p:cNvSpPr txBox="true"/>
          <p:nvPr/>
        </p:nvSpPr>
        <p:spPr>
          <a:xfrm rot="0">
            <a:off x="-1720396" y="8066538"/>
            <a:ext cx="10183569"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FFFFFF"/>
                </a:solidFill>
                <a:latin typeface="Open Sauce Bold"/>
              </a:rPr>
              <a:t>George Boole</a:t>
            </a:r>
          </a:p>
        </p:txBody>
      </p:sp>
      <p:sp>
        <p:nvSpPr>
          <p:cNvPr name="TextBox 26" id="26"/>
          <p:cNvSpPr txBox="true"/>
          <p:nvPr/>
        </p:nvSpPr>
        <p:spPr>
          <a:xfrm rot="0">
            <a:off x="-851985" y="923726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27" id="27"/>
          <p:cNvSpPr txBox="true"/>
          <p:nvPr/>
        </p:nvSpPr>
        <p:spPr>
          <a:xfrm rot="0">
            <a:off x="-1720396" y="870667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28" id="28"/>
          <p:cNvSpPr txBox="true"/>
          <p:nvPr/>
        </p:nvSpPr>
        <p:spPr>
          <a:xfrm rot="0">
            <a:off x="-1590977" y="13940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9D3C21">
                    <a:alpha val="76863"/>
                  </a:srgbClr>
                </a:solidFill>
                <a:latin typeface="Fira Code Light"/>
              </a:rPr>
              <a:t>0110011101001101</a:t>
            </a:r>
          </a:p>
        </p:txBody>
      </p:sp>
      <p:sp>
        <p:nvSpPr>
          <p:cNvPr name="TextBox 29" id="29"/>
          <p:cNvSpPr txBox="true"/>
          <p:nvPr/>
        </p:nvSpPr>
        <p:spPr>
          <a:xfrm rot="0">
            <a:off x="-2299174" y="8161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BD3C18">
                    <a:alpha val="76863"/>
                  </a:srgbClr>
                </a:solidFill>
                <a:latin typeface="Fira Code Light"/>
              </a:rPr>
              <a:t>0110011101001101</a:t>
            </a:r>
          </a:p>
        </p:txBody>
      </p:sp>
      <p:sp>
        <p:nvSpPr>
          <p:cNvPr name="TextBox 30" id="30"/>
          <p:cNvSpPr txBox="true"/>
          <p:nvPr/>
        </p:nvSpPr>
        <p:spPr>
          <a:xfrm rot="0">
            <a:off x="-2299174" y="81760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5" id="5"/>
          <p:cNvSpPr txBox="true"/>
          <p:nvPr/>
        </p:nvSpPr>
        <p:spPr>
          <a:xfrm rot="0">
            <a:off x="4677026" y="371919"/>
            <a:ext cx="8933948" cy="1794051"/>
          </a:xfrm>
          <a:prstGeom prst="rect">
            <a:avLst/>
          </a:prstGeom>
        </p:spPr>
        <p:txBody>
          <a:bodyPr anchor="t" rtlCol="false" tIns="0" lIns="0" bIns="0" rIns="0">
            <a:spAutoFit/>
          </a:bodyPr>
          <a:lstStyle/>
          <a:p>
            <a:pPr algn="ctr" marL="0" indent="0" lvl="0">
              <a:lnSpc>
                <a:spcPts val="7103"/>
              </a:lnSpc>
              <a:spcBef>
                <a:spcPct val="0"/>
              </a:spcBef>
            </a:pPr>
            <a:r>
              <a:rPr lang="en-US" sz="5919">
                <a:solidFill>
                  <a:srgbClr val="FFCB2F"/>
                </a:solidFill>
                <a:latin typeface="Roca One"/>
              </a:rPr>
              <a:t>Tips menyederhanakan dengan Peta Karnaugh</a:t>
            </a:r>
          </a:p>
        </p:txBody>
      </p:sp>
      <p:grpSp>
        <p:nvGrpSpPr>
          <p:cNvPr name="Group 6" id="6"/>
          <p:cNvGrpSpPr/>
          <p:nvPr/>
        </p:nvGrpSpPr>
        <p:grpSpPr>
          <a:xfrm rot="0">
            <a:off x="17565203" y="8095113"/>
            <a:ext cx="1163187" cy="1163187"/>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grpSp>
        <p:nvGrpSpPr>
          <p:cNvPr name="Group 22" id="22"/>
          <p:cNvGrpSpPr/>
          <p:nvPr/>
        </p:nvGrpSpPr>
        <p:grpSpPr>
          <a:xfrm rot="0">
            <a:off x="3701615" y="779976"/>
            <a:ext cx="986721" cy="729113"/>
            <a:chOff x="0" y="0"/>
            <a:chExt cx="1315628" cy="972150"/>
          </a:xfrm>
        </p:grpSpPr>
        <p:pic>
          <p:nvPicPr>
            <p:cNvPr name="Picture 23" id="2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43477" y="0"/>
              <a:ext cx="972150" cy="972150"/>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972150" cy="972150"/>
            </a:xfrm>
            <a:prstGeom prst="rect">
              <a:avLst/>
            </a:prstGeom>
          </p:spPr>
        </p:pic>
      </p:grpSp>
      <p:grpSp>
        <p:nvGrpSpPr>
          <p:cNvPr name="Group 25" id="25"/>
          <p:cNvGrpSpPr/>
          <p:nvPr/>
        </p:nvGrpSpPr>
        <p:grpSpPr>
          <a:xfrm rot="0">
            <a:off x="13374619" y="920130"/>
            <a:ext cx="986721" cy="729113"/>
            <a:chOff x="0" y="0"/>
            <a:chExt cx="1315628" cy="972150"/>
          </a:xfrm>
        </p:grpSpPr>
        <p:pic>
          <p:nvPicPr>
            <p:cNvPr name="Picture 26" id="2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43477" y="0"/>
              <a:ext cx="972150" cy="972150"/>
            </a:xfrm>
            <a:prstGeom prst="rect">
              <a:avLst/>
            </a:prstGeom>
          </p:spPr>
        </p:pic>
        <p:pic>
          <p:nvPicPr>
            <p:cNvPr name="Picture 27" id="2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972150" cy="972150"/>
            </a:xfrm>
            <a:prstGeom prst="rect">
              <a:avLst/>
            </a:prstGeom>
          </p:spPr>
        </p:pic>
      </p:grpSp>
      <p:pic>
        <p:nvPicPr>
          <p:cNvPr name="Picture 28" id="28"/>
          <p:cNvPicPr>
            <a:picLocks noChangeAspect="true"/>
          </p:cNvPicPr>
          <p:nvPr/>
        </p:nvPicPr>
        <p:blipFill>
          <a:blip r:embed="rId10"/>
          <a:srcRect l="0" t="0" r="0" b="0"/>
          <a:stretch>
            <a:fillRect/>
          </a:stretch>
        </p:blipFill>
        <p:spPr>
          <a:xfrm flipH="false" flipV="false" rot="0">
            <a:off x="7411618" y="4751824"/>
            <a:ext cx="3186228" cy="2401521"/>
          </a:xfrm>
          <a:prstGeom prst="rect">
            <a:avLst/>
          </a:prstGeom>
        </p:spPr>
      </p:pic>
      <p:sp>
        <p:nvSpPr>
          <p:cNvPr name="TextBox 29" id="29"/>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0" id="30"/>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1" id="31"/>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32" id="32"/>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33" id="33"/>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4" id="34"/>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35" id="35"/>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6" id="36"/>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7" id="37"/>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8" id="38"/>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9" id="39"/>
          <p:cNvSpPr txBox="true"/>
          <p:nvPr/>
        </p:nvSpPr>
        <p:spPr>
          <a:xfrm rot="0">
            <a:off x="2375272" y="2492186"/>
            <a:ext cx="13258918" cy="2295935"/>
          </a:xfrm>
          <a:prstGeom prst="rect">
            <a:avLst/>
          </a:prstGeom>
        </p:spPr>
        <p:txBody>
          <a:bodyPr anchor="t" rtlCol="false" tIns="0" lIns="0" bIns="0" rIns="0">
            <a:spAutoFit/>
          </a:bodyPr>
          <a:lstStyle/>
          <a:p>
            <a:pPr algn="just" marL="702751" indent="-351376" lvl="1">
              <a:lnSpc>
                <a:spcPts val="4556"/>
              </a:lnSpc>
              <a:buFont typeface="Arial"/>
              <a:buChar char="•"/>
            </a:pPr>
            <a:r>
              <a:rPr lang="en-US" sz="3254">
                <a:solidFill>
                  <a:srgbClr val="000000"/>
                </a:solidFill>
                <a:latin typeface="Open Sauce"/>
              </a:rPr>
              <a:t>Cari yang sejajar dan segaris. Baik yang bertetangga secara vertikal maupun horizontal</a:t>
            </a:r>
          </a:p>
          <a:p>
            <a:pPr algn="just" marL="702751" indent="-351376" lvl="1">
              <a:lnSpc>
                <a:spcPts val="4556"/>
              </a:lnSpc>
              <a:buFont typeface="Arial"/>
              <a:buChar char="•"/>
            </a:pPr>
            <a:r>
              <a:rPr lang="en-US" sz="3254">
                <a:solidFill>
                  <a:srgbClr val="000000"/>
                </a:solidFill>
                <a:latin typeface="Open Sauce"/>
              </a:rPr>
              <a:t>Cari yang saling berdekatan (bisa meminjam variabel yang sudah dipakai)</a:t>
            </a:r>
          </a:p>
        </p:txBody>
      </p:sp>
      <p:sp>
        <p:nvSpPr>
          <p:cNvPr name="TextBox 40" id="40"/>
          <p:cNvSpPr txBox="true"/>
          <p:nvPr/>
        </p:nvSpPr>
        <p:spPr>
          <a:xfrm rot="0">
            <a:off x="2653809" y="7242524"/>
            <a:ext cx="13258918" cy="1139967"/>
          </a:xfrm>
          <a:prstGeom prst="rect">
            <a:avLst/>
          </a:prstGeom>
        </p:spPr>
        <p:txBody>
          <a:bodyPr anchor="t" rtlCol="false" tIns="0" lIns="0" bIns="0" rIns="0">
            <a:spAutoFit/>
          </a:bodyPr>
          <a:lstStyle/>
          <a:p>
            <a:pPr algn="just" marL="702751" indent="-351376" lvl="1">
              <a:lnSpc>
                <a:spcPts val="4556"/>
              </a:lnSpc>
              <a:buFont typeface="Arial"/>
              <a:buChar char="•"/>
            </a:pPr>
            <a:r>
              <a:rPr lang="en-US" sz="3254">
                <a:solidFill>
                  <a:srgbClr val="000000"/>
                </a:solidFill>
                <a:latin typeface="Open Sauce"/>
              </a:rPr>
              <a:t>Dimulai dengan mencari oktet sebanyak-banyaknya terlebih dahulu, kemudian kuad, dan terakhir pasangan.</a:t>
            </a:r>
          </a:p>
        </p:txBody>
      </p:sp>
    </p:spTree>
  </p:cSld>
  <p:clrMapOvr>
    <a:masterClrMapping/>
  </p:clrMapOvr>
  <p:transition spd="fast">
    <p:circle/>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1024845"/>
            <a:ext cx="19027094" cy="2985381"/>
          </a:xfrm>
          <a:prstGeom prst="rect">
            <a:avLst/>
          </a:prstGeom>
        </p:spPr>
      </p:pic>
      <p:sp>
        <p:nvSpPr>
          <p:cNvPr name="AutoShape 3" id="3"/>
          <p:cNvSpPr/>
          <p:nvPr/>
        </p:nvSpPr>
        <p:spPr>
          <a:xfrm>
            <a:off x="-407073" y="1765590"/>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407073" y="1979585"/>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17531885" y="8957875"/>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768449" y="9372600"/>
            <a:ext cx="345030" cy="33373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6659031" y="5017524"/>
            <a:ext cx="4969938" cy="5103539"/>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1628969" y="8368324"/>
            <a:ext cx="643733" cy="1752738"/>
          </a:xfrm>
          <a:prstGeom prst="rect">
            <a:avLst/>
          </a:prstGeom>
        </p:spPr>
      </p:pic>
      <p:sp>
        <p:nvSpPr>
          <p:cNvPr name="TextBox 11" id="11"/>
          <p:cNvSpPr txBox="true"/>
          <p:nvPr/>
        </p:nvSpPr>
        <p:spPr>
          <a:xfrm rot="0">
            <a:off x="5257675" y="385762"/>
            <a:ext cx="7772650" cy="989302"/>
          </a:xfrm>
          <a:prstGeom prst="rect">
            <a:avLst/>
          </a:prstGeom>
        </p:spPr>
        <p:txBody>
          <a:bodyPr anchor="t" rtlCol="false" tIns="0" lIns="0" bIns="0" rIns="0">
            <a:spAutoFit/>
          </a:bodyPr>
          <a:lstStyle/>
          <a:p>
            <a:pPr algn="ctr" marL="0" indent="0" lvl="0">
              <a:lnSpc>
                <a:spcPts val="7866"/>
              </a:lnSpc>
              <a:spcBef>
                <a:spcPct val="0"/>
              </a:spcBef>
            </a:pPr>
            <a:r>
              <a:rPr lang="en-US" sz="6555">
                <a:solidFill>
                  <a:srgbClr val="3C7F72"/>
                </a:solidFill>
                <a:latin typeface="Roca One"/>
              </a:rPr>
              <a:t>Keadaan </a:t>
            </a:r>
            <a:r>
              <a:rPr lang="en-US" sz="6555">
                <a:solidFill>
                  <a:srgbClr val="992800"/>
                </a:solidFill>
                <a:latin typeface="Roca One Italics"/>
              </a:rPr>
              <a:t>Don't care</a:t>
            </a:r>
          </a:p>
        </p:txBody>
      </p:sp>
      <p:sp>
        <p:nvSpPr>
          <p:cNvPr name="TextBox 12" id="12"/>
          <p:cNvSpPr txBox="true"/>
          <p:nvPr/>
        </p:nvSpPr>
        <p:spPr>
          <a:xfrm rot="0">
            <a:off x="1028700" y="2309322"/>
            <a:ext cx="16230600" cy="2077593"/>
          </a:xfrm>
          <a:prstGeom prst="rect">
            <a:avLst/>
          </a:prstGeom>
        </p:spPr>
        <p:txBody>
          <a:bodyPr anchor="t" rtlCol="false" tIns="0" lIns="0" bIns="0" rIns="0">
            <a:spAutoFit/>
          </a:bodyPr>
          <a:lstStyle/>
          <a:p>
            <a:pPr algn="just" marL="637983" indent="-318991" lvl="1">
              <a:lnSpc>
                <a:spcPts val="4136"/>
              </a:lnSpc>
              <a:buFont typeface="Arial"/>
              <a:buChar char="•"/>
            </a:pPr>
            <a:r>
              <a:rPr lang="en-US" sz="2954">
                <a:solidFill>
                  <a:srgbClr val="000000"/>
                </a:solidFill>
                <a:latin typeface="Open Sauce"/>
              </a:rPr>
              <a:t>Keadaan don’t care adalah kondisi nilai peubah yang tidak diperhitungkan oleh fungsinya.</a:t>
            </a:r>
          </a:p>
          <a:p>
            <a:pPr algn="just" marL="637983" indent="-318991" lvl="1">
              <a:lnSpc>
                <a:spcPts val="4136"/>
              </a:lnSpc>
              <a:buFont typeface="Arial"/>
              <a:buChar char="•"/>
            </a:pPr>
            <a:r>
              <a:rPr lang="en-US" sz="2954">
                <a:solidFill>
                  <a:srgbClr val="000000"/>
                </a:solidFill>
                <a:latin typeface="Open Sauce"/>
              </a:rPr>
              <a:t>Artinya nilai 1 atau 0 dari peubah don’t care tidak berpengaruh pada hasil fungsi tersebut.</a:t>
            </a:r>
          </a:p>
        </p:txBody>
      </p:sp>
      <p:sp>
        <p:nvSpPr>
          <p:cNvPr name="TextBox 13" id="13"/>
          <p:cNvSpPr txBox="true"/>
          <p:nvPr/>
        </p:nvSpPr>
        <p:spPr>
          <a:xfrm rot="0">
            <a:off x="1593762" y="4329765"/>
            <a:ext cx="15022712" cy="1029843"/>
          </a:xfrm>
          <a:prstGeom prst="rect">
            <a:avLst/>
          </a:prstGeom>
        </p:spPr>
        <p:txBody>
          <a:bodyPr anchor="t" rtlCol="false" tIns="0" lIns="0" bIns="0" rIns="0">
            <a:spAutoFit/>
          </a:bodyPr>
          <a:lstStyle/>
          <a:p>
            <a:pPr algn="just">
              <a:lnSpc>
                <a:spcPts val="4136"/>
              </a:lnSpc>
            </a:pPr>
            <a:r>
              <a:rPr lang="en-US" sz="2954">
                <a:solidFill>
                  <a:srgbClr val="000000"/>
                </a:solidFill>
                <a:latin typeface="Open Sauce"/>
              </a:rPr>
              <a:t>Contoh peraga digital angka desimal 0 sampai 9. Bit-bit untuk angka 10 - 15 tidak diperlukan.</a:t>
            </a:r>
          </a:p>
        </p:txBody>
      </p:sp>
      <p:sp>
        <p:nvSpPr>
          <p:cNvPr name="TextBox 14" id="14"/>
          <p:cNvSpPr txBox="true"/>
          <p:nvPr/>
        </p:nvSpPr>
        <p:spPr>
          <a:xfrm rot="0">
            <a:off x="12272702" y="8976741"/>
            <a:ext cx="1923058" cy="505968"/>
          </a:xfrm>
          <a:prstGeom prst="rect">
            <a:avLst/>
          </a:prstGeom>
        </p:spPr>
        <p:txBody>
          <a:bodyPr anchor="t" rtlCol="false" tIns="0" lIns="0" bIns="0" rIns="0">
            <a:spAutoFit/>
          </a:bodyPr>
          <a:lstStyle/>
          <a:p>
            <a:pPr algn="just">
              <a:lnSpc>
                <a:spcPts val="4136"/>
              </a:lnSpc>
            </a:pPr>
            <a:r>
              <a:rPr lang="en-US" sz="2954">
                <a:solidFill>
                  <a:srgbClr val="000000"/>
                </a:solidFill>
                <a:latin typeface="Open Sauce Italics"/>
              </a:rPr>
              <a:t>Don't care</a:t>
            </a:r>
          </a:p>
        </p:txBody>
      </p:sp>
      <p:sp>
        <p:nvSpPr>
          <p:cNvPr name="TextBox 15" id="15"/>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6" id="16"/>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7" id="17"/>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8" id="18"/>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9" id="19"/>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0" id="20"/>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1" id="21"/>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2" id="22"/>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23" id="23"/>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24" id="24"/>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25" id="25"/>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1024845"/>
            <a:ext cx="19027094" cy="2985381"/>
          </a:xfrm>
          <a:prstGeom prst="rect">
            <a:avLst/>
          </a:prstGeom>
        </p:spPr>
      </p:pic>
      <p:sp>
        <p:nvSpPr>
          <p:cNvPr name="AutoShape 3" id="3"/>
          <p:cNvSpPr/>
          <p:nvPr/>
        </p:nvSpPr>
        <p:spPr>
          <a:xfrm>
            <a:off x="-407073" y="1765590"/>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407073" y="1979585"/>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17531885" y="8957875"/>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768449" y="9372600"/>
            <a:ext cx="345030" cy="333738"/>
          </a:xfrm>
          <a:prstGeom prst="rect">
            <a:avLst/>
          </a:prstGeom>
        </p:spPr>
      </p:pic>
      <p:sp>
        <p:nvSpPr>
          <p:cNvPr name="TextBox 9" id="9"/>
          <p:cNvSpPr txBox="true"/>
          <p:nvPr/>
        </p:nvSpPr>
        <p:spPr>
          <a:xfrm rot="0">
            <a:off x="5257675" y="467845"/>
            <a:ext cx="7772650" cy="989302"/>
          </a:xfrm>
          <a:prstGeom prst="rect">
            <a:avLst/>
          </a:prstGeom>
        </p:spPr>
        <p:txBody>
          <a:bodyPr anchor="t" rtlCol="false" tIns="0" lIns="0" bIns="0" rIns="0">
            <a:spAutoFit/>
          </a:bodyPr>
          <a:lstStyle/>
          <a:p>
            <a:pPr algn="ctr" marL="0" indent="0" lvl="0">
              <a:lnSpc>
                <a:spcPts val="7866"/>
              </a:lnSpc>
              <a:spcBef>
                <a:spcPct val="0"/>
              </a:spcBef>
            </a:pPr>
            <a:r>
              <a:rPr lang="en-US" sz="6555">
                <a:solidFill>
                  <a:srgbClr val="3C7F72"/>
                </a:solidFill>
                <a:latin typeface="Roca One"/>
              </a:rPr>
              <a:t>Keadaan </a:t>
            </a:r>
            <a:r>
              <a:rPr lang="en-US" sz="6555">
                <a:solidFill>
                  <a:srgbClr val="992800"/>
                </a:solidFill>
                <a:latin typeface="Roca One Italics"/>
              </a:rPr>
              <a:t>Don't care</a:t>
            </a:r>
          </a:p>
        </p:txBody>
      </p:sp>
      <p:sp>
        <p:nvSpPr>
          <p:cNvPr name="TextBox 10" id="10"/>
          <p:cNvSpPr txBox="true"/>
          <p:nvPr/>
        </p:nvSpPr>
        <p:spPr>
          <a:xfrm rot="0">
            <a:off x="1028700" y="4464508"/>
            <a:ext cx="16230600" cy="2601468"/>
          </a:xfrm>
          <a:prstGeom prst="rect">
            <a:avLst/>
          </a:prstGeom>
        </p:spPr>
        <p:txBody>
          <a:bodyPr anchor="t" rtlCol="false" tIns="0" lIns="0" bIns="0" rIns="0">
            <a:spAutoFit/>
          </a:bodyPr>
          <a:lstStyle/>
          <a:p>
            <a:pPr algn="just" marL="637983" indent="-318991" lvl="1">
              <a:lnSpc>
                <a:spcPts val="4136"/>
              </a:lnSpc>
              <a:buFont typeface="Arial"/>
              <a:buChar char="•"/>
            </a:pPr>
            <a:r>
              <a:rPr lang="en-US" sz="2954">
                <a:solidFill>
                  <a:srgbClr val="000000"/>
                </a:solidFill>
                <a:latin typeface="Open Sauce"/>
              </a:rPr>
              <a:t>Pertama, kita anggap semua nilai don’t care (X) sama dengan 1 dan kemudian membentuk kelompok sebesar mungkin yang melibatkan angka 1 termasuk tanda X tersebut.</a:t>
            </a:r>
          </a:p>
          <a:p>
            <a:pPr algn="just" marL="637983" indent="-318991" lvl="1">
              <a:lnSpc>
                <a:spcPts val="4136"/>
              </a:lnSpc>
              <a:buFont typeface="Arial"/>
              <a:buChar char="•"/>
            </a:pPr>
            <a:r>
              <a:rPr lang="en-US" sz="2954">
                <a:solidFill>
                  <a:srgbClr val="000000"/>
                </a:solidFill>
                <a:latin typeface="Open Sauce"/>
              </a:rPr>
              <a:t>Kedua, semua nilai X yang tidak termasuk dalam kelompok tersebut kita anggap bernilai 0.</a:t>
            </a:r>
          </a:p>
        </p:txBody>
      </p:sp>
      <p:sp>
        <p:nvSpPr>
          <p:cNvPr name="TextBox 11" id="11"/>
          <p:cNvSpPr txBox="true"/>
          <p:nvPr/>
        </p:nvSpPr>
        <p:spPr>
          <a:xfrm rot="0">
            <a:off x="1028700" y="2959023"/>
            <a:ext cx="16230600" cy="1117577"/>
          </a:xfrm>
          <a:prstGeom prst="rect">
            <a:avLst/>
          </a:prstGeom>
        </p:spPr>
        <p:txBody>
          <a:bodyPr anchor="t" rtlCol="false" tIns="0" lIns="0" bIns="0" rIns="0">
            <a:spAutoFit/>
          </a:bodyPr>
          <a:lstStyle/>
          <a:p>
            <a:pPr algn="just">
              <a:lnSpc>
                <a:spcPts val="4469"/>
              </a:lnSpc>
            </a:pPr>
            <a:r>
              <a:rPr lang="en-US" sz="3192">
                <a:solidFill>
                  <a:srgbClr val="000000"/>
                </a:solidFill>
                <a:latin typeface="Open Sauce"/>
              </a:rPr>
              <a:t>Dalam menyederhanakan Peta Karnaugh yang mengandung keadaan don’t care, ada dua hal penting sebagai pegangan.</a:t>
            </a:r>
          </a:p>
        </p:txBody>
      </p:sp>
      <p:sp>
        <p:nvSpPr>
          <p:cNvPr name="TextBox 12" id="12"/>
          <p:cNvSpPr txBox="true"/>
          <p:nvPr/>
        </p:nvSpPr>
        <p:spPr>
          <a:xfrm rot="0">
            <a:off x="989818" y="7444359"/>
            <a:ext cx="16230600" cy="1117577"/>
          </a:xfrm>
          <a:prstGeom prst="rect">
            <a:avLst/>
          </a:prstGeom>
        </p:spPr>
        <p:txBody>
          <a:bodyPr anchor="t" rtlCol="false" tIns="0" lIns="0" bIns="0" rIns="0">
            <a:spAutoFit/>
          </a:bodyPr>
          <a:lstStyle/>
          <a:p>
            <a:pPr algn="just">
              <a:lnSpc>
                <a:spcPts val="4469"/>
              </a:lnSpc>
            </a:pPr>
            <a:r>
              <a:rPr lang="en-US" sz="3192">
                <a:solidFill>
                  <a:srgbClr val="000000"/>
                </a:solidFill>
                <a:latin typeface="Open Sauce"/>
              </a:rPr>
              <a:t>Dengan cara ini, keadaan-keadaan X telah dimanfaatkan semaksimal mungkin, dan kita boleh melakukannya secara bebas.</a:t>
            </a:r>
          </a:p>
        </p:txBody>
      </p:sp>
      <p:sp>
        <p:nvSpPr>
          <p:cNvPr name="TextBox 13" id="1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4" id="14"/>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5" id="15"/>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6" id="16"/>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7" id="17"/>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8" id="18"/>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9" id="19"/>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0" id="20"/>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21" id="21"/>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22" id="22"/>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23" id="23"/>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1024845"/>
            <a:ext cx="19027094" cy="2985381"/>
          </a:xfrm>
          <a:prstGeom prst="rect">
            <a:avLst/>
          </a:prstGeom>
        </p:spPr>
      </p:pic>
      <p:sp>
        <p:nvSpPr>
          <p:cNvPr name="AutoShape 3" id="3"/>
          <p:cNvSpPr/>
          <p:nvPr/>
        </p:nvSpPr>
        <p:spPr>
          <a:xfrm>
            <a:off x="-407073" y="1765590"/>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407073" y="1979585"/>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17531885" y="8957875"/>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768449" y="9372600"/>
            <a:ext cx="345030" cy="33373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028700" y="3455130"/>
            <a:ext cx="5742519" cy="5917470"/>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517058" y="4163872"/>
            <a:ext cx="4902359" cy="4294924"/>
          </a:xfrm>
          <a:prstGeom prst="rect">
            <a:avLst/>
          </a:prstGeom>
        </p:spPr>
      </p:pic>
      <p:sp>
        <p:nvSpPr>
          <p:cNvPr name="TextBox 11" id="11"/>
          <p:cNvSpPr txBox="true"/>
          <p:nvPr/>
        </p:nvSpPr>
        <p:spPr>
          <a:xfrm rot="0">
            <a:off x="5257675" y="467845"/>
            <a:ext cx="7772650" cy="989302"/>
          </a:xfrm>
          <a:prstGeom prst="rect">
            <a:avLst/>
          </a:prstGeom>
        </p:spPr>
        <p:txBody>
          <a:bodyPr anchor="t" rtlCol="false" tIns="0" lIns="0" bIns="0" rIns="0">
            <a:spAutoFit/>
          </a:bodyPr>
          <a:lstStyle/>
          <a:p>
            <a:pPr algn="ctr" marL="0" indent="0" lvl="0">
              <a:lnSpc>
                <a:spcPts val="7866"/>
              </a:lnSpc>
              <a:spcBef>
                <a:spcPct val="0"/>
              </a:spcBef>
            </a:pPr>
            <a:r>
              <a:rPr lang="en-US" sz="6555">
                <a:solidFill>
                  <a:srgbClr val="3C7F72"/>
                </a:solidFill>
                <a:latin typeface="Roca One"/>
              </a:rPr>
              <a:t>Keadaan </a:t>
            </a:r>
            <a:r>
              <a:rPr lang="en-US" sz="6555">
                <a:solidFill>
                  <a:srgbClr val="992800"/>
                </a:solidFill>
                <a:latin typeface="Roca One Italics"/>
              </a:rPr>
              <a:t>Don't care</a:t>
            </a:r>
          </a:p>
        </p:txBody>
      </p:sp>
      <p:sp>
        <p:nvSpPr>
          <p:cNvPr name="TextBox 12" id="12"/>
          <p:cNvSpPr txBox="true"/>
          <p:nvPr/>
        </p:nvSpPr>
        <p:spPr>
          <a:xfrm rot="0">
            <a:off x="1028700" y="2217710"/>
            <a:ext cx="16230600" cy="1117577"/>
          </a:xfrm>
          <a:prstGeom prst="rect">
            <a:avLst/>
          </a:prstGeom>
        </p:spPr>
        <p:txBody>
          <a:bodyPr anchor="t" rtlCol="false" tIns="0" lIns="0" bIns="0" rIns="0">
            <a:spAutoFit/>
          </a:bodyPr>
          <a:lstStyle/>
          <a:p>
            <a:pPr algn="just">
              <a:lnSpc>
                <a:spcPts val="4469"/>
              </a:lnSpc>
            </a:pPr>
            <a:r>
              <a:rPr lang="en-US" sz="3192">
                <a:solidFill>
                  <a:srgbClr val="000000"/>
                </a:solidFill>
                <a:latin typeface="Open Sauce"/>
              </a:rPr>
              <a:t>Contoh: Sebuah fungsi Boolean, f, dinyatakan dengan tabel berikut. Minimisasi fungsi f sesederhana mungkin.</a:t>
            </a:r>
          </a:p>
        </p:txBody>
      </p:sp>
      <p:sp>
        <p:nvSpPr>
          <p:cNvPr name="TextBox 13" id="13"/>
          <p:cNvSpPr txBox="true"/>
          <p:nvPr/>
        </p:nvSpPr>
        <p:spPr>
          <a:xfrm rot="0">
            <a:off x="7236799" y="3388455"/>
            <a:ext cx="2731438" cy="551580"/>
          </a:xfrm>
          <a:prstGeom prst="rect">
            <a:avLst/>
          </a:prstGeom>
        </p:spPr>
        <p:txBody>
          <a:bodyPr anchor="t" rtlCol="false" tIns="0" lIns="0" bIns="0" rIns="0">
            <a:spAutoFit/>
          </a:bodyPr>
          <a:lstStyle/>
          <a:p>
            <a:pPr algn="just">
              <a:lnSpc>
                <a:spcPts val="4469"/>
              </a:lnSpc>
            </a:pPr>
            <a:r>
              <a:rPr lang="en-US" sz="3192">
                <a:solidFill>
                  <a:srgbClr val="000000"/>
                </a:solidFill>
                <a:latin typeface="Open Sauce"/>
              </a:rPr>
              <a:t>Penyelesaian:</a:t>
            </a:r>
          </a:p>
        </p:txBody>
      </p:sp>
      <p:sp>
        <p:nvSpPr>
          <p:cNvPr name="TextBox 14" id="14"/>
          <p:cNvSpPr txBox="true"/>
          <p:nvPr/>
        </p:nvSpPr>
        <p:spPr>
          <a:xfrm rot="0">
            <a:off x="7236799" y="8649296"/>
            <a:ext cx="3623514" cy="521462"/>
          </a:xfrm>
          <a:prstGeom prst="rect">
            <a:avLst/>
          </a:prstGeom>
        </p:spPr>
        <p:txBody>
          <a:bodyPr anchor="t" rtlCol="false" tIns="0" lIns="0" bIns="0" rIns="0">
            <a:spAutoFit/>
          </a:bodyPr>
          <a:lstStyle/>
          <a:p>
            <a:pPr algn="ctr" marL="0" indent="0" lvl="0">
              <a:lnSpc>
                <a:spcPts val="4146"/>
              </a:lnSpc>
              <a:spcBef>
                <a:spcPct val="0"/>
              </a:spcBef>
            </a:pPr>
            <a:r>
              <a:rPr lang="en-US" sz="3189">
                <a:solidFill>
                  <a:srgbClr val="000000"/>
                </a:solidFill>
                <a:latin typeface="Open Sauce"/>
              </a:rPr>
              <a:t>Fungsi Minimisasi :</a:t>
            </a:r>
          </a:p>
        </p:txBody>
      </p:sp>
      <p:sp>
        <p:nvSpPr>
          <p:cNvPr name="TextBox 15" id="15"/>
          <p:cNvSpPr txBox="true"/>
          <p:nvPr/>
        </p:nvSpPr>
        <p:spPr>
          <a:xfrm rot="0">
            <a:off x="11022519" y="8649296"/>
            <a:ext cx="5251591" cy="521462"/>
          </a:xfrm>
          <a:prstGeom prst="rect">
            <a:avLst/>
          </a:prstGeom>
        </p:spPr>
        <p:txBody>
          <a:bodyPr anchor="t" rtlCol="false" tIns="0" lIns="0" bIns="0" rIns="0">
            <a:spAutoFit/>
          </a:bodyPr>
          <a:lstStyle/>
          <a:p>
            <a:pPr algn="ctr" marL="0" indent="0" lvl="0">
              <a:lnSpc>
                <a:spcPts val="4146"/>
              </a:lnSpc>
              <a:spcBef>
                <a:spcPct val="0"/>
              </a:spcBef>
            </a:pPr>
            <a:r>
              <a:rPr lang="en-US" sz="3189">
                <a:solidFill>
                  <a:srgbClr val="000000"/>
                </a:solidFill>
                <a:latin typeface="Open Sauce Italics"/>
              </a:rPr>
              <a:t>f</a:t>
            </a:r>
            <a:r>
              <a:rPr lang="en-US" sz="3189">
                <a:solidFill>
                  <a:srgbClr val="000000"/>
                </a:solidFill>
                <a:latin typeface="Open Sauce"/>
              </a:rPr>
              <a:t> (</a:t>
            </a:r>
            <a:r>
              <a:rPr lang="en-US" sz="3189">
                <a:solidFill>
                  <a:srgbClr val="000000"/>
                </a:solidFill>
                <a:latin typeface="Open Sauce Italics"/>
              </a:rPr>
              <a:t>w,x,y,z</a:t>
            </a:r>
            <a:r>
              <a:rPr lang="en-US" sz="3189">
                <a:solidFill>
                  <a:srgbClr val="000000"/>
                </a:solidFill>
                <a:latin typeface="Open Sauce"/>
              </a:rPr>
              <a:t>) = xz + y’z’ + yz</a:t>
            </a:r>
          </a:p>
        </p:txBody>
      </p:sp>
      <p:sp>
        <p:nvSpPr>
          <p:cNvPr name="TextBox 16" id="16"/>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7" id="17"/>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8" id="18"/>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9" id="19"/>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0" id="20"/>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1" id="21"/>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2" id="22"/>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3" id="23"/>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24" id="24"/>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25" id="25"/>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26" id="26"/>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71260"/>
          <a:stretch>
            <a:fillRect/>
          </a:stretch>
        </p:blipFill>
        <p:spPr>
          <a:xfrm flipH="false" flipV="false" rot="0">
            <a:off x="-552628" y="-1024845"/>
            <a:ext cx="19027094" cy="2985381"/>
          </a:xfrm>
          <a:prstGeom prst="rect">
            <a:avLst/>
          </a:prstGeom>
        </p:spPr>
      </p:pic>
      <p:sp>
        <p:nvSpPr>
          <p:cNvPr name="AutoShape 3" id="3"/>
          <p:cNvSpPr/>
          <p:nvPr/>
        </p:nvSpPr>
        <p:spPr>
          <a:xfrm>
            <a:off x="-407073" y="1765590"/>
            <a:ext cx="19102145" cy="0"/>
          </a:xfrm>
          <a:prstGeom prst="line">
            <a:avLst/>
          </a:prstGeom>
          <a:ln cap="flat" w="38100">
            <a:solidFill>
              <a:srgbClr val="3C7F72"/>
            </a:solidFill>
            <a:prstDash val="solid"/>
            <a:headEnd type="none" len="sm" w="sm"/>
            <a:tailEnd type="none" len="sm" w="sm"/>
          </a:ln>
        </p:spPr>
      </p:sp>
      <p:sp>
        <p:nvSpPr>
          <p:cNvPr name="AutoShape 4" id="4"/>
          <p:cNvSpPr/>
          <p:nvPr/>
        </p:nvSpPr>
        <p:spPr>
          <a:xfrm>
            <a:off x="-407073" y="1979585"/>
            <a:ext cx="19102145" cy="0"/>
          </a:xfrm>
          <a:prstGeom prst="line">
            <a:avLst/>
          </a:prstGeom>
          <a:ln cap="flat" w="38100">
            <a:solidFill>
              <a:srgbClr val="3C7F72"/>
            </a:solidFill>
            <a:prstDash val="solid"/>
            <a:headEnd type="none" len="sm" w="sm"/>
            <a:tailEnd type="none" len="sm" w="sm"/>
          </a:ln>
        </p:spPr>
      </p:sp>
      <p:grpSp>
        <p:nvGrpSpPr>
          <p:cNvPr name="Group 5" id="5"/>
          <p:cNvGrpSpPr/>
          <p:nvPr/>
        </p:nvGrpSpPr>
        <p:grpSpPr>
          <a:xfrm rot="0">
            <a:off x="17531885" y="8957875"/>
            <a:ext cx="1163187" cy="116318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768449" y="9372600"/>
            <a:ext cx="345030" cy="33373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028700" y="3992184"/>
            <a:ext cx="2879826" cy="2302633"/>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4160692" y="4576038"/>
            <a:ext cx="5460133" cy="4594719"/>
          </a:xfrm>
          <a:prstGeom prst="rect">
            <a:avLst/>
          </a:prstGeom>
        </p:spPr>
      </p:pic>
      <p:sp>
        <p:nvSpPr>
          <p:cNvPr name="TextBox 11" id="11"/>
          <p:cNvSpPr txBox="true"/>
          <p:nvPr/>
        </p:nvSpPr>
        <p:spPr>
          <a:xfrm rot="0">
            <a:off x="5257675" y="467845"/>
            <a:ext cx="7772650" cy="989302"/>
          </a:xfrm>
          <a:prstGeom prst="rect">
            <a:avLst/>
          </a:prstGeom>
        </p:spPr>
        <p:txBody>
          <a:bodyPr anchor="t" rtlCol="false" tIns="0" lIns="0" bIns="0" rIns="0">
            <a:spAutoFit/>
          </a:bodyPr>
          <a:lstStyle/>
          <a:p>
            <a:pPr algn="ctr" marL="0" indent="0" lvl="0">
              <a:lnSpc>
                <a:spcPts val="7866"/>
              </a:lnSpc>
              <a:spcBef>
                <a:spcPct val="0"/>
              </a:spcBef>
            </a:pPr>
            <a:r>
              <a:rPr lang="en-US" sz="6555">
                <a:solidFill>
                  <a:srgbClr val="3C7F72"/>
                </a:solidFill>
                <a:latin typeface="Roca One"/>
              </a:rPr>
              <a:t>Keadaan </a:t>
            </a:r>
            <a:r>
              <a:rPr lang="en-US" sz="6555">
                <a:solidFill>
                  <a:srgbClr val="992800"/>
                </a:solidFill>
                <a:latin typeface="Roca One Italics"/>
              </a:rPr>
              <a:t>Don't care</a:t>
            </a:r>
          </a:p>
        </p:txBody>
      </p:sp>
      <p:sp>
        <p:nvSpPr>
          <p:cNvPr name="TextBox 12" id="12"/>
          <p:cNvSpPr txBox="true"/>
          <p:nvPr/>
        </p:nvSpPr>
        <p:spPr>
          <a:xfrm rot="0">
            <a:off x="1028700" y="2103410"/>
            <a:ext cx="16230600" cy="1683573"/>
          </a:xfrm>
          <a:prstGeom prst="rect">
            <a:avLst/>
          </a:prstGeom>
        </p:spPr>
        <p:txBody>
          <a:bodyPr anchor="t" rtlCol="false" tIns="0" lIns="0" bIns="0" rIns="0">
            <a:spAutoFit/>
          </a:bodyPr>
          <a:lstStyle/>
          <a:p>
            <a:pPr algn="just">
              <a:lnSpc>
                <a:spcPts val="4469"/>
              </a:lnSpc>
            </a:pPr>
            <a:r>
              <a:rPr lang="en-US" sz="3192">
                <a:solidFill>
                  <a:srgbClr val="000000"/>
                </a:solidFill>
                <a:latin typeface="Open Sauce"/>
              </a:rPr>
              <a:t>Contoh: Minimisasi fungsi Boolean berikut ( dalam bentuk baku SOP dan bentuk baku POS): f (w, x, y, z) = Σ (1, 3, 7, 11, 15) </a:t>
            </a:r>
          </a:p>
          <a:p>
            <a:pPr algn="just">
              <a:lnSpc>
                <a:spcPts val="4469"/>
              </a:lnSpc>
            </a:pPr>
            <a:r>
              <a:rPr lang="en-US" sz="3192">
                <a:solidFill>
                  <a:srgbClr val="000000"/>
                </a:solidFill>
                <a:latin typeface="Open Sauce"/>
              </a:rPr>
              <a:t>D</a:t>
            </a:r>
            <a:r>
              <a:rPr lang="en-US" sz="3192">
                <a:solidFill>
                  <a:srgbClr val="000000"/>
                </a:solidFill>
                <a:latin typeface="Open Sauce"/>
              </a:rPr>
              <a:t>engan kondisi don’t care adalah d (w, x, y, z) = Σ (0, 2, 5). </a:t>
            </a:r>
          </a:p>
        </p:txBody>
      </p:sp>
      <p:sp>
        <p:nvSpPr>
          <p:cNvPr name="TextBox 13" id="13"/>
          <p:cNvSpPr txBox="true"/>
          <p:nvPr/>
        </p:nvSpPr>
        <p:spPr>
          <a:xfrm rot="0">
            <a:off x="4201230" y="4006059"/>
            <a:ext cx="2731438" cy="498028"/>
          </a:xfrm>
          <a:prstGeom prst="rect">
            <a:avLst/>
          </a:prstGeom>
        </p:spPr>
        <p:txBody>
          <a:bodyPr anchor="t" rtlCol="false" tIns="0" lIns="0" bIns="0" rIns="0">
            <a:spAutoFit/>
          </a:bodyPr>
          <a:lstStyle/>
          <a:p>
            <a:pPr algn="just">
              <a:lnSpc>
                <a:spcPts val="4049"/>
              </a:lnSpc>
            </a:pPr>
            <a:r>
              <a:rPr lang="en-US" sz="2892">
                <a:solidFill>
                  <a:srgbClr val="000000"/>
                </a:solidFill>
                <a:latin typeface="Open Sauce"/>
              </a:rPr>
              <a:t>Penyelesaian:</a:t>
            </a:r>
          </a:p>
        </p:txBody>
      </p:sp>
      <p:sp>
        <p:nvSpPr>
          <p:cNvPr name="TextBox 14" id="14"/>
          <p:cNvSpPr txBox="true"/>
          <p:nvPr/>
        </p:nvSpPr>
        <p:spPr>
          <a:xfrm rot="0">
            <a:off x="10158632" y="5824505"/>
            <a:ext cx="4527233" cy="521462"/>
          </a:xfrm>
          <a:prstGeom prst="rect">
            <a:avLst/>
          </a:prstGeom>
        </p:spPr>
        <p:txBody>
          <a:bodyPr anchor="t" rtlCol="false" tIns="0" lIns="0" bIns="0" rIns="0">
            <a:spAutoFit/>
          </a:bodyPr>
          <a:lstStyle/>
          <a:p>
            <a:pPr algn="ctr" marL="0" indent="0" lvl="0">
              <a:lnSpc>
                <a:spcPts val="4146"/>
              </a:lnSpc>
              <a:spcBef>
                <a:spcPct val="0"/>
              </a:spcBef>
            </a:pPr>
            <a:r>
              <a:rPr lang="en-US" sz="3189">
                <a:solidFill>
                  <a:srgbClr val="000000"/>
                </a:solidFill>
                <a:latin typeface="Open Sauce"/>
              </a:rPr>
              <a:t>Hasil penyederhanaan:</a:t>
            </a:r>
          </a:p>
        </p:txBody>
      </p:sp>
      <p:sp>
        <p:nvSpPr>
          <p:cNvPr name="TextBox 15" id="15"/>
          <p:cNvSpPr txBox="true"/>
          <p:nvPr/>
        </p:nvSpPr>
        <p:spPr>
          <a:xfrm rot="0">
            <a:off x="10158632" y="6593617"/>
            <a:ext cx="5152884" cy="521462"/>
          </a:xfrm>
          <a:prstGeom prst="rect">
            <a:avLst/>
          </a:prstGeom>
        </p:spPr>
        <p:txBody>
          <a:bodyPr anchor="t" rtlCol="false" tIns="0" lIns="0" bIns="0" rIns="0">
            <a:spAutoFit/>
          </a:bodyPr>
          <a:lstStyle/>
          <a:p>
            <a:pPr algn="ctr" marL="0" indent="0" lvl="0">
              <a:lnSpc>
                <a:spcPts val="4146"/>
              </a:lnSpc>
              <a:spcBef>
                <a:spcPct val="0"/>
              </a:spcBef>
            </a:pPr>
            <a:r>
              <a:rPr lang="en-US" sz="3189">
                <a:solidFill>
                  <a:srgbClr val="000000"/>
                </a:solidFill>
                <a:latin typeface="Open Sauce"/>
              </a:rPr>
              <a:t>SOP: f(w, x, y, z) = yz + w’z</a:t>
            </a:r>
          </a:p>
        </p:txBody>
      </p:sp>
      <p:sp>
        <p:nvSpPr>
          <p:cNvPr name="TextBox 16" id="16"/>
          <p:cNvSpPr txBox="true"/>
          <p:nvPr/>
        </p:nvSpPr>
        <p:spPr>
          <a:xfrm rot="0">
            <a:off x="10158632" y="7362729"/>
            <a:ext cx="5338263" cy="521462"/>
          </a:xfrm>
          <a:prstGeom prst="rect">
            <a:avLst/>
          </a:prstGeom>
        </p:spPr>
        <p:txBody>
          <a:bodyPr anchor="t" rtlCol="false" tIns="0" lIns="0" bIns="0" rIns="0">
            <a:spAutoFit/>
          </a:bodyPr>
          <a:lstStyle/>
          <a:p>
            <a:pPr algn="ctr" marL="0" indent="0" lvl="0">
              <a:lnSpc>
                <a:spcPts val="4146"/>
              </a:lnSpc>
              <a:spcBef>
                <a:spcPct val="0"/>
              </a:spcBef>
            </a:pPr>
            <a:r>
              <a:rPr lang="en-US" sz="3189">
                <a:solidFill>
                  <a:srgbClr val="000000"/>
                </a:solidFill>
                <a:latin typeface="Open Sauce"/>
              </a:rPr>
              <a:t>POS: f(w, x, y, z) = z (w’ + y)</a:t>
            </a:r>
          </a:p>
        </p:txBody>
      </p:sp>
      <p:sp>
        <p:nvSpPr>
          <p:cNvPr name="TextBox 17" id="17"/>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18" id="18"/>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19" id="19"/>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0" id="20"/>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1" id="21"/>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22" id="22"/>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3" id="23"/>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24" id="24"/>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25" id="25"/>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26" id="26"/>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27" id="27"/>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2733116" y="6349043"/>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1998451" y="7184478"/>
            <a:ext cx="1897400" cy="18049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1838320" y="6145497"/>
            <a:ext cx="1680259" cy="193934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830492" y="6559863"/>
            <a:ext cx="1897400" cy="180497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4516201" y="6187763"/>
            <a:ext cx="1680259" cy="193934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5270659" y="5767720"/>
            <a:ext cx="1897400" cy="180497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5275269" y="6703425"/>
            <a:ext cx="1680259" cy="19393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6130638" y="6775046"/>
            <a:ext cx="1897400" cy="1804976"/>
          </a:xfrm>
          <a:prstGeom prst="rect">
            <a:avLst/>
          </a:prstGeom>
        </p:spPr>
      </p:pic>
      <p:grpSp>
        <p:nvGrpSpPr>
          <p:cNvPr name="Group 10" id="10"/>
          <p:cNvGrpSpPr/>
          <p:nvPr/>
        </p:nvGrpSpPr>
        <p:grpSpPr>
          <a:xfrm rot="0">
            <a:off x="-352738" y="2936771"/>
            <a:ext cx="18942262" cy="4413458"/>
            <a:chOff x="0" y="0"/>
            <a:chExt cx="4988909" cy="1162392"/>
          </a:xfrm>
        </p:grpSpPr>
        <p:sp>
          <p:nvSpPr>
            <p:cNvPr name="Freeform 11" id="11"/>
            <p:cNvSpPr/>
            <p:nvPr/>
          </p:nvSpPr>
          <p:spPr>
            <a:xfrm flipH="false" flipV="false">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7562001" y="8676706"/>
            <a:ext cx="1163187" cy="1163187"/>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4043" y="9091431"/>
            <a:ext cx="345030" cy="333738"/>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16971" y="3111369"/>
            <a:ext cx="345030" cy="333738"/>
          </a:xfrm>
          <a:prstGeom prst="rect">
            <a:avLst/>
          </a:prstGeom>
        </p:spPr>
      </p:pic>
      <p:sp>
        <p:nvSpPr>
          <p:cNvPr name="TextBox 18" id="18"/>
          <p:cNvSpPr txBox="true"/>
          <p:nvPr/>
        </p:nvSpPr>
        <p:spPr>
          <a:xfrm rot="0">
            <a:off x="-431958" y="663039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19" id="19"/>
          <p:cNvSpPr txBox="true"/>
          <p:nvPr/>
        </p:nvSpPr>
        <p:spPr>
          <a:xfrm rot="0">
            <a:off x="-1010736" y="60998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0" id="20"/>
          <p:cNvSpPr txBox="true"/>
          <p:nvPr/>
        </p:nvSpPr>
        <p:spPr>
          <a:xfrm rot="0">
            <a:off x="-2551345" y="51155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1" id="21"/>
          <p:cNvSpPr txBox="true"/>
          <p:nvPr/>
        </p:nvSpPr>
        <p:spPr>
          <a:xfrm rot="0">
            <a:off x="-3201172" y="430758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2" id="22"/>
          <p:cNvSpPr txBox="true"/>
          <p:nvPr/>
        </p:nvSpPr>
        <p:spPr>
          <a:xfrm rot="0">
            <a:off x="-2280499" y="378055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3" id="23"/>
          <p:cNvSpPr txBox="true"/>
          <p:nvPr/>
        </p:nvSpPr>
        <p:spPr>
          <a:xfrm rot="0">
            <a:off x="-2859278" y="324995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182674" y="2399276"/>
            <a:ext cx="1680259" cy="1939341"/>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1643" y="1522814"/>
            <a:ext cx="1897400" cy="1804976"/>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724740" y="2262564"/>
            <a:ext cx="1680259" cy="1939341"/>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326939" y="1678589"/>
            <a:ext cx="1897400" cy="1804976"/>
          </a:xfrm>
          <a:prstGeom prst="rect">
            <a:avLst/>
          </a:prstGeom>
        </p:spPr>
      </p:pic>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4156643" y="2642198"/>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4111637" y="1720358"/>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5003301" y="2288278"/>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5425201" y="1550599"/>
            <a:ext cx="1897400" cy="1804976"/>
          </a:xfrm>
          <a:prstGeom prst="rect">
            <a:avLst/>
          </a:prstGeom>
        </p:spPr>
      </p:pic>
      <p:sp>
        <p:nvSpPr>
          <p:cNvPr name="TextBox 32" id="32"/>
          <p:cNvSpPr txBox="true"/>
          <p:nvPr/>
        </p:nvSpPr>
        <p:spPr>
          <a:xfrm rot="0">
            <a:off x="539592" y="60398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3" id="33"/>
          <p:cNvSpPr txBox="true"/>
          <p:nvPr/>
        </p:nvSpPr>
        <p:spPr>
          <a:xfrm rot="0">
            <a:off x="-39186" y="55092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4" id="34"/>
          <p:cNvSpPr txBox="true"/>
          <p:nvPr/>
        </p:nvSpPr>
        <p:spPr>
          <a:xfrm rot="0">
            <a:off x="-1579795" y="452504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5" id="35"/>
          <p:cNvSpPr txBox="true"/>
          <p:nvPr/>
        </p:nvSpPr>
        <p:spPr>
          <a:xfrm rot="0">
            <a:off x="-2229622" y="37170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6" id="36"/>
          <p:cNvSpPr txBox="true"/>
          <p:nvPr/>
        </p:nvSpPr>
        <p:spPr>
          <a:xfrm rot="0">
            <a:off x="-1308949" y="31900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7" id="37"/>
          <p:cNvSpPr txBox="true"/>
          <p:nvPr/>
        </p:nvSpPr>
        <p:spPr>
          <a:xfrm rot="0">
            <a:off x="-1887728" y="265943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8" id="38"/>
          <p:cNvSpPr txBox="true"/>
          <p:nvPr/>
        </p:nvSpPr>
        <p:spPr>
          <a:xfrm rot="0">
            <a:off x="17185615" y="657560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9" id="39"/>
          <p:cNvSpPr txBox="true"/>
          <p:nvPr/>
        </p:nvSpPr>
        <p:spPr>
          <a:xfrm rot="0">
            <a:off x="16606836" y="60450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0" id="40"/>
          <p:cNvSpPr txBox="true"/>
          <p:nvPr/>
        </p:nvSpPr>
        <p:spPr>
          <a:xfrm rot="0">
            <a:off x="15066227" y="50607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1" id="41"/>
          <p:cNvSpPr txBox="true"/>
          <p:nvPr/>
        </p:nvSpPr>
        <p:spPr>
          <a:xfrm rot="0">
            <a:off x="14416400" y="425279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2" id="42"/>
          <p:cNvSpPr txBox="true"/>
          <p:nvPr/>
        </p:nvSpPr>
        <p:spPr>
          <a:xfrm rot="0">
            <a:off x="15337073" y="372575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3" id="43"/>
          <p:cNvSpPr txBox="true"/>
          <p:nvPr/>
        </p:nvSpPr>
        <p:spPr>
          <a:xfrm rot="0">
            <a:off x="14758295" y="3195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4" id="44"/>
          <p:cNvSpPr txBox="true"/>
          <p:nvPr/>
        </p:nvSpPr>
        <p:spPr>
          <a:xfrm rot="0">
            <a:off x="17947879" y="719950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5" id="45"/>
          <p:cNvSpPr txBox="true"/>
          <p:nvPr/>
        </p:nvSpPr>
        <p:spPr>
          <a:xfrm rot="0">
            <a:off x="17369101" y="666890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6" id="46"/>
          <p:cNvSpPr txBox="true"/>
          <p:nvPr/>
        </p:nvSpPr>
        <p:spPr>
          <a:xfrm rot="0">
            <a:off x="15828492" y="568467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7" id="47"/>
          <p:cNvSpPr txBox="true"/>
          <p:nvPr/>
        </p:nvSpPr>
        <p:spPr>
          <a:xfrm rot="0">
            <a:off x="15178665" y="487669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48" id="48"/>
          <p:cNvSpPr txBox="true"/>
          <p:nvPr/>
        </p:nvSpPr>
        <p:spPr>
          <a:xfrm rot="0">
            <a:off x="16099337" y="43496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9" id="49"/>
          <p:cNvSpPr txBox="true"/>
          <p:nvPr/>
        </p:nvSpPr>
        <p:spPr>
          <a:xfrm rot="0">
            <a:off x="15520559" y="381906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0" id="50"/>
          <p:cNvSpPr txBox="true"/>
          <p:nvPr/>
        </p:nvSpPr>
        <p:spPr>
          <a:xfrm rot="0">
            <a:off x="5589709" y="4534078"/>
            <a:ext cx="4523784" cy="1428750"/>
          </a:xfrm>
          <a:prstGeom prst="rect">
            <a:avLst/>
          </a:prstGeom>
        </p:spPr>
        <p:txBody>
          <a:bodyPr anchor="t" rtlCol="false" tIns="0" lIns="0" bIns="0" rIns="0">
            <a:spAutoFit/>
          </a:bodyPr>
          <a:lstStyle/>
          <a:p>
            <a:pPr marL="0" indent="0" lvl="0">
              <a:lnSpc>
                <a:spcPts val="11279"/>
              </a:lnSpc>
              <a:spcBef>
                <a:spcPct val="0"/>
              </a:spcBef>
            </a:pPr>
            <a:r>
              <a:rPr lang="en-US" sz="9399">
                <a:solidFill>
                  <a:srgbClr val="FFFFFF"/>
                </a:solidFill>
                <a:latin typeface="Roca One Black"/>
              </a:rPr>
              <a:t>Contoh</a:t>
            </a:r>
          </a:p>
        </p:txBody>
      </p:sp>
      <p:sp>
        <p:nvSpPr>
          <p:cNvPr name="TextBox 51" id="51"/>
          <p:cNvSpPr txBox="true"/>
          <p:nvPr/>
        </p:nvSpPr>
        <p:spPr>
          <a:xfrm rot="0">
            <a:off x="10441945" y="4534078"/>
            <a:ext cx="2462792"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FFCB2F"/>
                </a:solidFill>
                <a:latin typeface="Roca One"/>
              </a:rPr>
              <a:t>Soal</a:t>
            </a:r>
          </a:p>
        </p:txBody>
      </p:sp>
      <p:pic>
        <p:nvPicPr>
          <p:cNvPr name="Picture 52" id="5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85288" y="4781604"/>
            <a:ext cx="829746" cy="829746"/>
          </a:xfrm>
          <a:prstGeom prst="rect">
            <a:avLst/>
          </a:prstGeom>
        </p:spPr>
      </p:pic>
      <p:pic>
        <p:nvPicPr>
          <p:cNvPr name="Picture 53" id="5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196601" y="4590034"/>
            <a:ext cx="829746" cy="829746"/>
          </a:xfrm>
          <a:prstGeom prst="rect">
            <a:avLst/>
          </a:prstGeom>
        </p:spPr>
      </p:pic>
    </p:spTree>
  </p:cSld>
  <p:clrMapOvr>
    <a:masterClrMapping/>
  </p:clrMapOvr>
  <p:transition spd="fast">
    <p:circle/>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59699"/>
          <a:stretch>
            <a:fillRect/>
          </a:stretch>
        </p:blipFill>
        <p:spPr>
          <a:xfrm flipH="false" flipV="false" rot="0">
            <a:off x="0" y="-1840395"/>
            <a:ext cx="19027094" cy="445228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98568" y="849823"/>
            <a:ext cx="994954" cy="99495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937945" y="849823"/>
            <a:ext cx="994954" cy="994954"/>
          </a:xfrm>
          <a:prstGeom prst="rect">
            <a:avLst/>
          </a:prstGeom>
        </p:spPr>
      </p:pic>
      <p:sp>
        <p:nvSpPr>
          <p:cNvPr name="AutoShape 5" id="5"/>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6" id="6"/>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7" id="7"/>
          <p:cNvGrpSpPr/>
          <p:nvPr/>
        </p:nvGrpSpPr>
        <p:grpSpPr>
          <a:xfrm rot="0">
            <a:off x="17531885" y="8957875"/>
            <a:ext cx="1163187" cy="1163187"/>
            <a:chOff x="0" y="0"/>
            <a:chExt cx="812800" cy="812800"/>
          </a:xfrm>
        </p:grpSpPr>
        <p:sp>
          <p:nvSpPr>
            <p:cNvPr name="Freeform 8" id="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768449" y="9372600"/>
            <a:ext cx="345030" cy="333738"/>
          </a:xfrm>
          <a:prstGeom prst="rect">
            <a:avLst/>
          </a:prstGeom>
        </p:spPr>
      </p:pic>
      <p:sp>
        <p:nvSpPr>
          <p:cNvPr name="TextBox 11" id="11"/>
          <p:cNvSpPr txBox="true"/>
          <p:nvPr/>
        </p:nvSpPr>
        <p:spPr>
          <a:xfrm rot="0">
            <a:off x="5375182" y="735467"/>
            <a:ext cx="4398588"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Contoh </a:t>
            </a:r>
          </a:p>
        </p:txBody>
      </p:sp>
      <p:sp>
        <p:nvSpPr>
          <p:cNvPr name="TextBox 12" id="12"/>
          <p:cNvSpPr txBox="true"/>
          <p:nvPr/>
        </p:nvSpPr>
        <p:spPr>
          <a:xfrm rot="0">
            <a:off x="10062273" y="849823"/>
            <a:ext cx="2850545" cy="1171463"/>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Soal 1</a:t>
            </a:r>
          </a:p>
        </p:txBody>
      </p:sp>
      <p:sp>
        <p:nvSpPr>
          <p:cNvPr name="TextBox 13" id="13"/>
          <p:cNvSpPr txBox="true"/>
          <p:nvPr/>
        </p:nvSpPr>
        <p:spPr>
          <a:xfrm rot="0">
            <a:off x="1028700" y="3896834"/>
            <a:ext cx="16230600" cy="4777944"/>
          </a:xfrm>
          <a:prstGeom prst="rect">
            <a:avLst/>
          </a:prstGeom>
        </p:spPr>
        <p:txBody>
          <a:bodyPr anchor="t" rtlCol="false" tIns="0" lIns="0" bIns="0" rIns="0">
            <a:spAutoFit/>
          </a:bodyPr>
          <a:lstStyle/>
          <a:p>
            <a:pPr algn="just" marL="835847" indent="-417924" lvl="1">
              <a:lnSpc>
                <a:spcPts val="5420"/>
              </a:lnSpc>
              <a:buFont typeface="Arial"/>
              <a:buChar char="•"/>
            </a:pPr>
            <a:r>
              <a:rPr lang="en-US" sz="3871">
                <a:solidFill>
                  <a:srgbClr val="000000"/>
                </a:solidFill>
                <a:latin typeface="Open Sauce"/>
              </a:rPr>
              <a:t>Majority gate merupakan sebuah rangkaian digital yang keluarannya sama dengan 1 jika mayoritas masukannya bernilai 1 (mayoritas = 50% + 1). Keluaran sama dengan 0 jika tidak memenuhi hal tersebut di atas. Dengan bantuan tabel kebenaran, carilah fungsi Boolean yang diimplementasikan dengan 3-input majority gate. Sederhanakan fungsinya, lalu gambarkan rangkaian logikanya.</a:t>
            </a:r>
          </a:p>
        </p:txBody>
      </p:sp>
      <p:grpSp>
        <p:nvGrpSpPr>
          <p:cNvPr name="Group 14" id="14"/>
          <p:cNvGrpSpPr/>
          <p:nvPr/>
        </p:nvGrpSpPr>
        <p:grpSpPr>
          <a:xfrm rot="2916797">
            <a:off x="15885762" y="-939981"/>
            <a:ext cx="4804476" cy="3745265"/>
            <a:chOff x="0" y="0"/>
            <a:chExt cx="6405969" cy="4993686"/>
          </a:xfrm>
        </p:grpSpPr>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17" id="1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18" id="1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19" id="1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20" id="20"/>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grpSp>
        <p:nvGrpSpPr>
          <p:cNvPr name="Group 21" id="21"/>
          <p:cNvGrpSpPr/>
          <p:nvPr/>
        </p:nvGrpSpPr>
        <p:grpSpPr>
          <a:xfrm rot="0">
            <a:off x="-1152281" y="-1285773"/>
            <a:ext cx="4804476" cy="3745265"/>
            <a:chOff x="0" y="0"/>
            <a:chExt cx="6405969" cy="4993686"/>
          </a:xfrm>
        </p:grpSpPr>
        <p:pic>
          <p:nvPicPr>
            <p:cNvPr name="Picture 22" id="2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23" id="2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24" id="2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25" id="2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26" id="2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27" id="27"/>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spTree>
  </p:cSld>
  <p:clrMapOvr>
    <a:masterClrMapping/>
  </p:clrMapOvr>
  <p:transition spd="fast">
    <p:circle/>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2082"/>
          <a:stretch>
            <a:fillRect/>
          </a:stretch>
        </p:blipFill>
        <p:spPr>
          <a:xfrm flipH="false" flipV="false" rot="0">
            <a:off x="-609511" y="-423298"/>
            <a:ext cx="9171131" cy="53310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61620" y="-9494163"/>
            <a:ext cx="11472227" cy="11535146"/>
          </a:xfrm>
          <a:prstGeom prst="rect">
            <a:avLst/>
          </a:prstGeom>
        </p:spPr>
      </p:pic>
      <p:grpSp>
        <p:nvGrpSpPr>
          <p:cNvPr name="Group 4" id="4"/>
          <p:cNvGrpSpPr/>
          <p:nvPr/>
        </p:nvGrpSpPr>
        <p:grpSpPr>
          <a:xfrm rot="0">
            <a:off x="17706406" y="9123813"/>
            <a:ext cx="1163187" cy="1163187"/>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942970" y="9538537"/>
            <a:ext cx="345030" cy="3337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9511" y="4769168"/>
            <a:ext cx="5707237" cy="8241497"/>
          </a:xfrm>
          <a:prstGeom prst="rect">
            <a:avLst/>
          </a:prstGeom>
        </p:spPr>
      </p:pic>
      <p:grpSp>
        <p:nvGrpSpPr>
          <p:cNvPr name="Group 9" id="9"/>
          <p:cNvGrpSpPr/>
          <p:nvPr/>
        </p:nvGrpSpPr>
        <p:grpSpPr>
          <a:xfrm rot="0">
            <a:off x="15622419" y="2463971"/>
            <a:ext cx="1804181" cy="1804181"/>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9441932" y="612233"/>
            <a:ext cx="8415313" cy="1263734"/>
          </a:xfrm>
          <a:prstGeom prst="rect">
            <a:avLst/>
          </a:prstGeom>
        </p:spPr>
        <p:txBody>
          <a:bodyPr anchor="t" rtlCol="false" tIns="0" lIns="0" bIns="0" rIns="0">
            <a:spAutoFit/>
          </a:bodyPr>
          <a:lstStyle/>
          <a:p>
            <a:pPr algn="just" marL="0" indent="0" lvl="0">
              <a:lnSpc>
                <a:spcPts val="9977"/>
              </a:lnSpc>
              <a:spcBef>
                <a:spcPct val="0"/>
              </a:spcBef>
            </a:pPr>
            <a:r>
              <a:rPr lang="en-US" sz="8314">
                <a:solidFill>
                  <a:srgbClr val="1B443C"/>
                </a:solidFill>
                <a:latin typeface="Roca One Black"/>
              </a:rPr>
              <a:t>PENYELESAIAN</a:t>
            </a:r>
          </a:p>
        </p:txBody>
      </p:sp>
      <p:pic>
        <p:nvPicPr>
          <p:cNvPr name="Picture 13" id="13"/>
          <p:cNvPicPr>
            <a:picLocks noChangeAspect="true"/>
          </p:cNvPicPr>
          <p:nvPr/>
        </p:nvPicPr>
        <p:blipFill>
          <a:blip r:embed="rId10"/>
          <a:srcRect l="7685" t="40804" r="75380" b="37405"/>
          <a:stretch>
            <a:fillRect/>
          </a:stretch>
        </p:blipFill>
        <p:spPr>
          <a:xfrm flipH="false" flipV="false" rot="0">
            <a:off x="2434145" y="2729257"/>
            <a:ext cx="5140211" cy="3718595"/>
          </a:xfrm>
          <a:prstGeom prst="rect">
            <a:avLst/>
          </a:prstGeom>
        </p:spPr>
      </p:pic>
      <p:sp>
        <p:nvSpPr>
          <p:cNvPr name="TextBox 14" id="14"/>
          <p:cNvSpPr txBox="true"/>
          <p:nvPr/>
        </p:nvSpPr>
        <p:spPr>
          <a:xfrm rot="0">
            <a:off x="2434145" y="6619565"/>
            <a:ext cx="5378075" cy="1298463"/>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0000"/>
                </a:solidFill>
                <a:latin typeface="Open Sauce"/>
              </a:rPr>
              <a:t>menentukan majority gate artinya harus ada minimal 50%+1 yang menvote bahwa dia 1</a:t>
            </a:r>
          </a:p>
        </p:txBody>
      </p:sp>
      <p:pic>
        <p:nvPicPr>
          <p:cNvPr name="Picture 15" id="15"/>
          <p:cNvPicPr>
            <a:picLocks noChangeAspect="true"/>
          </p:cNvPicPr>
          <p:nvPr/>
        </p:nvPicPr>
        <p:blipFill>
          <a:blip r:embed="rId10"/>
          <a:srcRect l="8162" t="61835" r="75380" b="19556"/>
          <a:stretch>
            <a:fillRect/>
          </a:stretch>
        </p:blipFill>
        <p:spPr>
          <a:xfrm flipH="false" flipV="false" rot="0">
            <a:off x="7728535" y="3837822"/>
            <a:ext cx="5327256" cy="3386712"/>
          </a:xfrm>
          <a:prstGeom prst="rect">
            <a:avLst/>
          </a:prstGeom>
        </p:spPr>
      </p:pic>
      <p:sp>
        <p:nvSpPr>
          <p:cNvPr name="TextBox 16" id="16"/>
          <p:cNvSpPr txBox="true"/>
          <p:nvPr/>
        </p:nvSpPr>
        <p:spPr>
          <a:xfrm rot="0">
            <a:off x="7728535" y="7495902"/>
            <a:ext cx="5062762" cy="422126"/>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00000"/>
                </a:solidFill>
                <a:latin typeface="Open Sauce"/>
              </a:rPr>
              <a:t>digambarkan peta karnaugh nya</a:t>
            </a:r>
          </a:p>
        </p:txBody>
      </p:sp>
      <p:pic>
        <p:nvPicPr>
          <p:cNvPr name="Picture 17" id="17"/>
          <p:cNvPicPr>
            <a:picLocks noChangeAspect="true"/>
          </p:cNvPicPr>
          <p:nvPr/>
        </p:nvPicPr>
        <p:blipFill>
          <a:blip r:embed="rId10"/>
          <a:srcRect l="24119" t="52934" r="57855" b="25378"/>
          <a:stretch>
            <a:fillRect/>
          </a:stretch>
        </p:blipFill>
        <p:spPr>
          <a:xfrm flipH="false" flipV="false" rot="0">
            <a:off x="13465468" y="5286170"/>
            <a:ext cx="4650017" cy="3145528"/>
          </a:xfrm>
          <a:prstGeom prst="rect">
            <a:avLst/>
          </a:prstGeom>
        </p:spPr>
      </p:pic>
      <p:sp>
        <p:nvSpPr>
          <p:cNvPr name="TextBox 18" id="18"/>
          <p:cNvSpPr txBox="true"/>
          <p:nvPr/>
        </p:nvSpPr>
        <p:spPr>
          <a:xfrm rot="0">
            <a:off x="12791297" y="8665604"/>
            <a:ext cx="5070566" cy="1206671"/>
          </a:xfrm>
          <a:prstGeom prst="rect">
            <a:avLst/>
          </a:prstGeom>
        </p:spPr>
        <p:txBody>
          <a:bodyPr anchor="t" rtlCol="false" tIns="0" lIns="0" bIns="0" rIns="0">
            <a:spAutoFit/>
          </a:bodyPr>
          <a:lstStyle/>
          <a:p>
            <a:pPr marL="0" indent="0" lvl="0">
              <a:lnSpc>
                <a:spcPts val="3290"/>
              </a:lnSpc>
              <a:spcBef>
                <a:spcPct val="0"/>
              </a:spcBef>
            </a:pPr>
            <a:r>
              <a:rPr lang="en-US" sz="2350">
                <a:solidFill>
                  <a:srgbClr val="000000"/>
                </a:solidFill>
                <a:latin typeface="Open Sauce"/>
              </a:rPr>
              <a:t>jika dikali menggunakan gerbang AND, bila ditambah menggunakan gerbang OR</a:t>
            </a:r>
          </a:p>
        </p:txBody>
      </p:sp>
      <p:grpSp>
        <p:nvGrpSpPr>
          <p:cNvPr name="Group 19" id="19"/>
          <p:cNvGrpSpPr/>
          <p:nvPr/>
        </p:nvGrpSpPr>
        <p:grpSpPr>
          <a:xfrm rot="0">
            <a:off x="9847898" y="5668328"/>
            <a:ext cx="1664017" cy="565785"/>
            <a:chOff x="0" y="0"/>
            <a:chExt cx="2218690" cy="754380"/>
          </a:xfrm>
        </p:grpSpPr>
        <p:sp>
          <p:nvSpPr>
            <p:cNvPr name="Freeform 20" id="20"/>
            <p:cNvSpPr/>
            <p:nvPr/>
          </p:nvSpPr>
          <p:spPr>
            <a:xfrm flipH="false" flipV="false">
              <a:off x="48260" y="48260"/>
              <a:ext cx="2122170" cy="656590"/>
            </a:xfrm>
            <a:custGeom>
              <a:avLst/>
              <a:gdLst/>
              <a:ahLst/>
              <a:cxnLst/>
              <a:rect r="r" b="b" t="t" l="l"/>
              <a:pathLst>
                <a:path h="656590" w="2122170">
                  <a:moveTo>
                    <a:pt x="236220" y="53340"/>
                  </a:moveTo>
                  <a:cubicBezTo>
                    <a:pt x="391160" y="66040"/>
                    <a:pt x="534670" y="121920"/>
                    <a:pt x="562610" y="190500"/>
                  </a:cubicBezTo>
                  <a:cubicBezTo>
                    <a:pt x="591820" y="264160"/>
                    <a:pt x="515620" y="482600"/>
                    <a:pt x="481330" y="483870"/>
                  </a:cubicBezTo>
                  <a:cubicBezTo>
                    <a:pt x="438150" y="486410"/>
                    <a:pt x="285750" y="115570"/>
                    <a:pt x="318770" y="57150"/>
                  </a:cubicBezTo>
                  <a:cubicBezTo>
                    <a:pt x="335280" y="26670"/>
                    <a:pt x="400050" y="31750"/>
                    <a:pt x="440690" y="34290"/>
                  </a:cubicBezTo>
                  <a:cubicBezTo>
                    <a:pt x="480060" y="36830"/>
                    <a:pt x="524510" y="48260"/>
                    <a:pt x="558800" y="68580"/>
                  </a:cubicBezTo>
                  <a:cubicBezTo>
                    <a:pt x="593090" y="88900"/>
                    <a:pt x="626110" y="120650"/>
                    <a:pt x="646430" y="154940"/>
                  </a:cubicBezTo>
                  <a:cubicBezTo>
                    <a:pt x="668020" y="189230"/>
                    <a:pt x="681990" y="233680"/>
                    <a:pt x="684530" y="273050"/>
                  </a:cubicBezTo>
                  <a:cubicBezTo>
                    <a:pt x="687070" y="312420"/>
                    <a:pt x="679450" y="356870"/>
                    <a:pt x="664210" y="393700"/>
                  </a:cubicBezTo>
                  <a:cubicBezTo>
                    <a:pt x="648970" y="430530"/>
                    <a:pt x="614680" y="468630"/>
                    <a:pt x="589280" y="491490"/>
                  </a:cubicBezTo>
                  <a:cubicBezTo>
                    <a:pt x="571500" y="508000"/>
                    <a:pt x="561340" y="518160"/>
                    <a:pt x="535940" y="524510"/>
                  </a:cubicBezTo>
                  <a:cubicBezTo>
                    <a:pt x="486410" y="537210"/>
                    <a:pt x="297180" y="519430"/>
                    <a:pt x="295910" y="509270"/>
                  </a:cubicBezTo>
                  <a:cubicBezTo>
                    <a:pt x="294640" y="499110"/>
                    <a:pt x="542290" y="447040"/>
                    <a:pt x="547370" y="459740"/>
                  </a:cubicBezTo>
                  <a:cubicBezTo>
                    <a:pt x="552450" y="472440"/>
                    <a:pt x="336550" y="588010"/>
                    <a:pt x="331470" y="581660"/>
                  </a:cubicBezTo>
                  <a:cubicBezTo>
                    <a:pt x="326390" y="575310"/>
                    <a:pt x="500380" y="485140"/>
                    <a:pt x="521970" y="419100"/>
                  </a:cubicBezTo>
                  <a:cubicBezTo>
                    <a:pt x="542290" y="354330"/>
                    <a:pt x="439420" y="250190"/>
                    <a:pt x="463550" y="190500"/>
                  </a:cubicBezTo>
                  <a:cubicBezTo>
                    <a:pt x="487680" y="129540"/>
                    <a:pt x="594360" y="87630"/>
                    <a:pt x="671830" y="62230"/>
                  </a:cubicBezTo>
                  <a:cubicBezTo>
                    <a:pt x="753110" y="35560"/>
                    <a:pt x="881380" y="41910"/>
                    <a:pt x="942340" y="43180"/>
                  </a:cubicBezTo>
                  <a:cubicBezTo>
                    <a:pt x="972820" y="43180"/>
                    <a:pt x="985520" y="43180"/>
                    <a:pt x="1010920" y="50800"/>
                  </a:cubicBezTo>
                  <a:cubicBezTo>
                    <a:pt x="1046480" y="62230"/>
                    <a:pt x="1098550" y="85090"/>
                    <a:pt x="1132840" y="114300"/>
                  </a:cubicBezTo>
                  <a:cubicBezTo>
                    <a:pt x="1165860" y="143510"/>
                    <a:pt x="1197610" y="191770"/>
                    <a:pt x="1212850" y="226060"/>
                  </a:cubicBezTo>
                  <a:cubicBezTo>
                    <a:pt x="1224280" y="250190"/>
                    <a:pt x="1226820" y="270510"/>
                    <a:pt x="1229360" y="293370"/>
                  </a:cubicBezTo>
                  <a:cubicBezTo>
                    <a:pt x="1231900" y="316230"/>
                    <a:pt x="1235710" y="336550"/>
                    <a:pt x="1230630" y="363220"/>
                  </a:cubicBezTo>
                  <a:cubicBezTo>
                    <a:pt x="1224280" y="400050"/>
                    <a:pt x="1207770" y="455930"/>
                    <a:pt x="1182370" y="492760"/>
                  </a:cubicBezTo>
                  <a:cubicBezTo>
                    <a:pt x="1156970" y="529590"/>
                    <a:pt x="1120140" y="563880"/>
                    <a:pt x="1080770" y="584200"/>
                  </a:cubicBezTo>
                  <a:cubicBezTo>
                    <a:pt x="1041400" y="605790"/>
                    <a:pt x="1000760" y="612140"/>
                    <a:pt x="946150" y="618490"/>
                  </a:cubicBezTo>
                  <a:cubicBezTo>
                    <a:pt x="867410" y="627380"/>
                    <a:pt x="725170" y="629920"/>
                    <a:pt x="650240" y="609600"/>
                  </a:cubicBezTo>
                  <a:cubicBezTo>
                    <a:pt x="598170" y="595630"/>
                    <a:pt x="556260" y="565150"/>
                    <a:pt x="527050" y="541020"/>
                  </a:cubicBezTo>
                  <a:cubicBezTo>
                    <a:pt x="506730" y="524510"/>
                    <a:pt x="495300" y="510540"/>
                    <a:pt x="481330" y="487680"/>
                  </a:cubicBezTo>
                  <a:cubicBezTo>
                    <a:pt x="462280" y="454660"/>
                    <a:pt x="438150" y="401320"/>
                    <a:pt x="433070" y="355600"/>
                  </a:cubicBezTo>
                  <a:cubicBezTo>
                    <a:pt x="427990" y="311150"/>
                    <a:pt x="435610" y="259080"/>
                    <a:pt x="452120" y="217170"/>
                  </a:cubicBezTo>
                  <a:cubicBezTo>
                    <a:pt x="468630" y="175260"/>
                    <a:pt x="500380" y="132080"/>
                    <a:pt x="534670" y="102870"/>
                  </a:cubicBezTo>
                  <a:cubicBezTo>
                    <a:pt x="568960" y="73660"/>
                    <a:pt x="598170" y="54610"/>
                    <a:pt x="660400" y="39370"/>
                  </a:cubicBezTo>
                  <a:cubicBezTo>
                    <a:pt x="807720" y="3810"/>
                    <a:pt x="1254760" y="44450"/>
                    <a:pt x="1442720" y="39370"/>
                  </a:cubicBezTo>
                  <a:cubicBezTo>
                    <a:pt x="1548130" y="36830"/>
                    <a:pt x="1626870" y="34290"/>
                    <a:pt x="1690370" y="25400"/>
                  </a:cubicBezTo>
                  <a:cubicBezTo>
                    <a:pt x="1731010" y="19050"/>
                    <a:pt x="1756410" y="5080"/>
                    <a:pt x="1789430" y="2540"/>
                  </a:cubicBezTo>
                  <a:cubicBezTo>
                    <a:pt x="1822450" y="0"/>
                    <a:pt x="1859280" y="5080"/>
                    <a:pt x="1891030" y="13970"/>
                  </a:cubicBezTo>
                  <a:cubicBezTo>
                    <a:pt x="1922780" y="22860"/>
                    <a:pt x="1954530" y="38100"/>
                    <a:pt x="1982470" y="57150"/>
                  </a:cubicBezTo>
                  <a:cubicBezTo>
                    <a:pt x="2010410" y="76200"/>
                    <a:pt x="2035810" y="100330"/>
                    <a:pt x="2056130" y="127000"/>
                  </a:cubicBezTo>
                  <a:cubicBezTo>
                    <a:pt x="2076450" y="153670"/>
                    <a:pt x="2092960" y="184150"/>
                    <a:pt x="2103120" y="215900"/>
                  </a:cubicBezTo>
                  <a:cubicBezTo>
                    <a:pt x="2113280" y="247650"/>
                    <a:pt x="2119630" y="283210"/>
                    <a:pt x="2119630" y="316230"/>
                  </a:cubicBezTo>
                  <a:cubicBezTo>
                    <a:pt x="2119630" y="349250"/>
                    <a:pt x="2113280" y="383540"/>
                    <a:pt x="2103120" y="415290"/>
                  </a:cubicBezTo>
                  <a:cubicBezTo>
                    <a:pt x="2092960" y="447040"/>
                    <a:pt x="2076450" y="478790"/>
                    <a:pt x="2056130" y="505460"/>
                  </a:cubicBezTo>
                  <a:cubicBezTo>
                    <a:pt x="2035810" y="532130"/>
                    <a:pt x="2010410" y="556260"/>
                    <a:pt x="1982470" y="575310"/>
                  </a:cubicBezTo>
                  <a:cubicBezTo>
                    <a:pt x="1954530" y="594360"/>
                    <a:pt x="1921510" y="608330"/>
                    <a:pt x="1889760" y="617220"/>
                  </a:cubicBezTo>
                  <a:cubicBezTo>
                    <a:pt x="1858010" y="626110"/>
                    <a:pt x="1822450" y="629920"/>
                    <a:pt x="1789430" y="628650"/>
                  </a:cubicBezTo>
                  <a:cubicBezTo>
                    <a:pt x="1756410" y="627380"/>
                    <a:pt x="1720850" y="619760"/>
                    <a:pt x="1690370" y="607060"/>
                  </a:cubicBezTo>
                  <a:cubicBezTo>
                    <a:pt x="1659890" y="594360"/>
                    <a:pt x="1629410" y="576580"/>
                    <a:pt x="1604010" y="554990"/>
                  </a:cubicBezTo>
                  <a:cubicBezTo>
                    <a:pt x="1578610" y="533400"/>
                    <a:pt x="1555750" y="506730"/>
                    <a:pt x="1537970" y="477520"/>
                  </a:cubicBezTo>
                  <a:cubicBezTo>
                    <a:pt x="1521460" y="449580"/>
                    <a:pt x="1508760" y="416560"/>
                    <a:pt x="1501140" y="383540"/>
                  </a:cubicBezTo>
                  <a:cubicBezTo>
                    <a:pt x="1493520" y="350520"/>
                    <a:pt x="1490980" y="314960"/>
                    <a:pt x="1494790" y="281940"/>
                  </a:cubicBezTo>
                  <a:cubicBezTo>
                    <a:pt x="1498600" y="248920"/>
                    <a:pt x="1508760" y="214630"/>
                    <a:pt x="1522730" y="184150"/>
                  </a:cubicBezTo>
                  <a:cubicBezTo>
                    <a:pt x="1536700" y="153670"/>
                    <a:pt x="1557020" y="124460"/>
                    <a:pt x="1579880" y="100330"/>
                  </a:cubicBezTo>
                  <a:cubicBezTo>
                    <a:pt x="1602740" y="76200"/>
                    <a:pt x="1630680" y="54610"/>
                    <a:pt x="1659890" y="39370"/>
                  </a:cubicBezTo>
                  <a:cubicBezTo>
                    <a:pt x="1689100" y="24130"/>
                    <a:pt x="1723390" y="11430"/>
                    <a:pt x="1756410" y="6350"/>
                  </a:cubicBezTo>
                  <a:cubicBezTo>
                    <a:pt x="1789430" y="1270"/>
                    <a:pt x="1824990" y="1270"/>
                    <a:pt x="1858010" y="6350"/>
                  </a:cubicBezTo>
                  <a:cubicBezTo>
                    <a:pt x="1891030" y="11430"/>
                    <a:pt x="1924050" y="24130"/>
                    <a:pt x="1953260" y="39370"/>
                  </a:cubicBezTo>
                  <a:cubicBezTo>
                    <a:pt x="1982470" y="54610"/>
                    <a:pt x="2011680" y="76200"/>
                    <a:pt x="2034540" y="100330"/>
                  </a:cubicBezTo>
                  <a:cubicBezTo>
                    <a:pt x="2057400" y="124460"/>
                    <a:pt x="2076450" y="153670"/>
                    <a:pt x="2090420" y="184150"/>
                  </a:cubicBezTo>
                  <a:cubicBezTo>
                    <a:pt x="2104390" y="214630"/>
                    <a:pt x="2114550" y="248920"/>
                    <a:pt x="2118360" y="281940"/>
                  </a:cubicBezTo>
                  <a:cubicBezTo>
                    <a:pt x="2122170" y="314960"/>
                    <a:pt x="2119630" y="350520"/>
                    <a:pt x="2112010" y="383540"/>
                  </a:cubicBezTo>
                  <a:cubicBezTo>
                    <a:pt x="2104390" y="416560"/>
                    <a:pt x="2091690" y="449580"/>
                    <a:pt x="2075180" y="477520"/>
                  </a:cubicBezTo>
                  <a:cubicBezTo>
                    <a:pt x="2057400" y="506730"/>
                    <a:pt x="2034540" y="533400"/>
                    <a:pt x="2009140" y="554990"/>
                  </a:cubicBezTo>
                  <a:cubicBezTo>
                    <a:pt x="1983740" y="576580"/>
                    <a:pt x="1957070" y="593090"/>
                    <a:pt x="1922780" y="607060"/>
                  </a:cubicBezTo>
                  <a:cubicBezTo>
                    <a:pt x="1880870" y="623570"/>
                    <a:pt x="1833880" y="631190"/>
                    <a:pt x="1774190" y="638810"/>
                  </a:cubicBezTo>
                  <a:cubicBezTo>
                    <a:pt x="1686560" y="650240"/>
                    <a:pt x="1563370" y="654050"/>
                    <a:pt x="1442720" y="655320"/>
                  </a:cubicBezTo>
                  <a:cubicBezTo>
                    <a:pt x="1297940" y="656590"/>
                    <a:pt x="1106170" y="648970"/>
                    <a:pt x="963930" y="640080"/>
                  </a:cubicBezTo>
                  <a:cubicBezTo>
                    <a:pt x="848360" y="632460"/>
                    <a:pt x="728980" y="633730"/>
                    <a:pt x="650240" y="609600"/>
                  </a:cubicBezTo>
                  <a:cubicBezTo>
                    <a:pt x="598170" y="593090"/>
                    <a:pt x="556260" y="566420"/>
                    <a:pt x="527050" y="542290"/>
                  </a:cubicBezTo>
                  <a:cubicBezTo>
                    <a:pt x="505460" y="524510"/>
                    <a:pt x="495300" y="511810"/>
                    <a:pt x="481330" y="487680"/>
                  </a:cubicBezTo>
                  <a:cubicBezTo>
                    <a:pt x="462280" y="454660"/>
                    <a:pt x="438150" y="401320"/>
                    <a:pt x="433070" y="355600"/>
                  </a:cubicBezTo>
                  <a:cubicBezTo>
                    <a:pt x="427990" y="311150"/>
                    <a:pt x="440690" y="252730"/>
                    <a:pt x="452120" y="217170"/>
                  </a:cubicBezTo>
                  <a:cubicBezTo>
                    <a:pt x="461010" y="191770"/>
                    <a:pt x="468630" y="176530"/>
                    <a:pt x="486410" y="154940"/>
                  </a:cubicBezTo>
                  <a:cubicBezTo>
                    <a:pt x="510540" y="125730"/>
                    <a:pt x="560070" y="82550"/>
                    <a:pt x="593090" y="63500"/>
                  </a:cubicBezTo>
                  <a:cubicBezTo>
                    <a:pt x="617220" y="49530"/>
                    <a:pt x="637540" y="44450"/>
                    <a:pt x="660400" y="39370"/>
                  </a:cubicBezTo>
                  <a:cubicBezTo>
                    <a:pt x="683260" y="34290"/>
                    <a:pt x="699770" y="33020"/>
                    <a:pt x="730250" y="31750"/>
                  </a:cubicBezTo>
                  <a:cubicBezTo>
                    <a:pt x="792480" y="30480"/>
                    <a:pt x="938530" y="30480"/>
                    <a:pt x="1010920" y="50800"/>
                  </a:cubicBezTo>
                  <a:cubicBezTo>
                    <a:pt x="1061720" y="64770"/>
                    <a:pt x="1098550" y="85090"/>
                    <a:pt x="1132840" y="114300"/>
                  </a:cubicBezTo>
                  <a:cubicBezTo>
                    <a:pt x="1165860" y="143510"/>
                    <a:pt x="1197610" y="191770"/>
                    <a:pt x="1212850" y="226060"/>
                  </a:cubicBezTo>
                  <a:cubicBezTo>
                    <a:pt x="1224280" y="250190"/>
                    <a:pt x="1226820" y="270510"/>
                    <a:pt x="1229360" y="293370"/>
                  </a:cubicBezTo>
                  <a:cubicBezTo>
                    <a:pt x="1231900" y="316230"/>
                    <a:pt x="1235710" y="336550"/>
                    <a:pt x="1230630" y="363220"/>
                  </a:cubicBezTo>
                  <a:cubicBezTo>
                    <a:pt x="1224280" y="400050"/>
                    <a:pt x="1207770" y="455930"/>
                    <a:pt x="1182370" y="492760"/>
                  </a:cubicBezTo>
                  <a:cubicBezTo>
                    <a:pt x="1156970" y="529590"/>
                    <a:pt x="1112520" y="565150"/>
                    <a:pt x="1080770" y="584200"/>
                  </a:cubicBezTo>
                  <a:cubicBezTo>
                    <a:pt x="1057910" y="598170"/>
                    <a:pt x="1047750" y="603250"/>
                    <a:pt x="1016000" y="609600"/>
                  </a:cubicBezTo>
                  <a:cubicBezTo>
                    <a:pt x="933450" y="626110"/>
                    <a:pt x="687070" y="622300"/>
                    <a:pt x="560070" y="622300"/>
                  </a:cubicBezTo>
                  <a:cubicBezTo>
                    <a:pt x="468630" y="622300"/>
                    <a:pt x="396240" y="635000"/>
                    <a:pt x="322580" y="613410"/>
                  </a:cubicBezTo>
                  <a:cubicBezTo>
                    <a:pt x="247650" y="590550"/>
                    <a:pt x="158750" y="548640"/>
                    <a:pt x="113030" y="487680"/>
                  </a:cubicBezTo>
                  <a:cubicBezTo>
                    <a:pt x="66040" y="424180"/>
                    <a:pt x="24130" y="306070"/>
                    <a:pt x="50800" y="236220"/>
                  </a:cubicBezTo>
                  <a:cubicBezTo>
                    <a:pt x="81280" y="158750"/>
                    <a:pt x="243840" y="87630"/>
                    <a:pt x="318770" y="57150"/>
                  </a:cubicBezTo>
                  <a:cubicBezTo>
                    <a:pt x="364490" y="38100"/>
                    <a:pt x="400050" y="31750"/>
                    <a:pt x="440690" y="34290"/>
                  </a:cubicBezTo>
                  <a:cubicBezTo>
                    <a:pt x="480060" y="36830"/>
                    <a:pt x="529590" y="53340"/>
                    <a:pt x="558800" y="68580"/>
                  </a:cubicBezTo>
                  <a:cubicBezTo>
                    <a:pt x="579120" y="78740"/>
                    <a:pt x="591820" y="88900"/>
                    <a:pt x="607060" y="106680"/>
                  </a:cubicBezTo>
                  <a:cubicBezTo>
                    <a:pt x="629920" y="132080"/>
                    <a:pt x="660400" y="179070"/>
                    <a:pt x="673100" y="210820"/>
                  </a:cubicBezTo>
                  <a:cubicBezTo>
                    <a:pt x="681990" y="232410"/>
                    <a:pt x="684530" y="247650"/>
                    <a:pt x="684530" y="271780"/>
                  </a:cubicBezTo>
                  <a:cubicBezTo>
                    <a:pt x="684530" y="304800"/>
                    <a:pt x="680720" y="356870"/>
                    <a:pt x="664210" y="393700"/>
                  </a:cubicBezTo>
                  <a:cubicBezTo>
                    <a:pt x="647700" y="430530"/>
                    <a:pt x="614680" y="468630"/>
                    <a:pt x="589280" y="491490"/>
                  </a:cubicBezTo>
                  <a:cubicBezTo>
                    <a:pt x="571500" y="508000"/>
                    <a:pt x="557530" y="514350"/>
                    <a:pt x="535940" y="524510"/>
                  </a:cubicBezTo>
                  <a:cubicBezTo>
                    <a:pt x="509270" y="537210"/>
                    <a:pt x="478790" y="552450"/>
                    <a:pt x="438150" y="557530"/>
                  </a:cubicBezTo>
                  <a:cubicBezTo>
                    <a:pt x="375920" y="565150"/>
                    <a:pt x="257810" y="582930"/>
                    <a:pt x="194310" y="539750"/>
                  </a:cubicBezTo>
                  <a:cubicBezTo>
                    <a:pt x="116840" y="486410"/>
                    <a:pt x="10160" y="284480"/>
                    <a:pt x="38100" y="210820"/>
                  </a:cubicBezTo>
                  <a:cubicBezTo>
                    <a:pt x="62230" y="146050"/>
                    <a:pt x="241300" y="69850"/>
                    <a:pt x="292100" y="100330"/>
                  </a:cubicBezTo>
                  <a:cubicBezTo>
                    <a:pt x="355600" y="138430"/>
                    <a:pt x="377190" y="476250"/>
                    <a:pt x="328930" y="525780"/>
                  </a:cubicBezTo>
                  <a:cubicBezTo>
                    <a:pt x="300990" y="554990"/>
                    <a:pt x="223520" y="528320"/>
                    <a:pt x="180340" y="515620"/>
                  </a:cubicBezTo>
                  <a:cubicBezTo>
                    <a:pt x="142240" y="505460"/>
                    <a:pt x="107950" y="487680"/>
                    <a:pt x="80010" y="463550"/>
                  </a:cubicBezTo>
                  <a:cubicBezTo>
                    <a:pt x="53340" y="439420"/>
                    <a:pt x="29210" y="405130"/>
                    <a:pt x="16510" y="370840"/>
                  </a:cubicBezTo>
                  <a:cubicBezTo>
                    <a:pt x="3810" y="336550"/>
                    <a:pt x="0" y="289560"/>
                    <a:pt x="2540" y="259080"/>
                  </a:cubicBezTo>
                  <a:cubicBezTo>
                    <a:pt x="3810" y="237490"/>
                    <a:pt x="7620" y="224790"/>
                    <a:pt x="16510" y="204470"/>
                  </a:cubicBezTo>
                  <a:cubicBezTo>
                    <a:pt x="29210" y="176530"/>
                    <a:pt x="53340" y="135890"/>
                    <a:pt x="80010" y="111760"/>
                  </a:cubicBezTo>
                  <a:cubicBezTo>
                    <a:pt x="107950" y="87630"/>
                    <a:pt x="151130" y="68580"/>
                    <a:pt x="180340" y="59690"/>
                  </a:cubicBezTo>
                  <a:cubicBezTo>
                    <a:pt x="200660" y="53340"/>
                    <a:pt x="236220" y="53340"/>
                    <a:pt x="236220" y="53340"/>
                  </a:cubicBezTo>
                </a:path>
              </a:pathLst>
            </a:custGeom>
            <a:solidFill>
              <a:srgbClr val="FFAF00">
                <a:alpha val="49804"/>
              </a:srgbClr>
            </a:solidFill>
            <a:ln>
              <a:noFill/>
            </a:ln>
          </p:spPr>
        </p:sp>
      </p:grpSp>
      <p:grpSp>
        <p:nvGrpSpPr>
          <p:cNvPr name="Group 21" id="21"/>
          <p:cNvGrpSpPr/>
          <p:nvPr/>
        </p:nvGrpSpPr>
        <p:grpSpPr>
          <a:xfrm rot="0">
            <a:off x="10904220" y="4859655"/>
            <a:ext cx="516255" cy="1456373"/>
            <a:chOff x="0" y="0"/>
            <a:chExt cx="688340" cy="1941830"/>
          </a:xfrm>
        </p:grpSpPr>
        <p:sp>
          <p:nvSpPr>
            <p:cNvPr name="Freeform 22" id="22"/>
            <p:cNvSpPr/>
            <p:nvPr/>
          </p:nvSpPr>
          <p:spPr>
            <a:xfrm flipH="false" flipV="false">
              <a:off x="46990" y="49530"/>
              <a:ext cx="591820" cy="1844040"/>
            </a:xfrm>
            <a:custGeom>
              <a:avLst/>
              <a:gdLst/>
              <a:ahLst/>
              <a:cxnLst/>
              <a:rect r="r" b="b" t="t" l="l"/>
              <a:pathLst>
                <a:path h="1844040" w="591820">
                  <a:moveTo>
                    <a:pt x="518160" y="262890"/>
                  </a:moveTo>
                  <a:cubicBezTo>
                    <a:pt x="519430" y="684530"/>
                    <a:pt x="524510" y="759460"/>
                    <a:pt x="534670" y="839470"/>
                  </a:cubicBezTo>
                  <a:cubicBezTo>
                    <a:pt x="544830" y="919480"/>
                    <a:pt x="571500" y="998220"/>
                    <a:pt x="580390" y="1076960"/>
                  </a:cubicBezTo>
                  <a:cubicBezTo>
                    <a:pt x="589280" y="1153160"/>
                    <a:pt x="591820" y="1224280"/>
                    <a:pt x="590550" y="1305560"/>
                  </a:cubicBezTo>
                  <a:cubicBezTo>
                    <a:pt x="589280" y="1397000"/>
                    <a:pt x="577850" y="1524000"/>
                    <a:pt x="568960" y="1595120"/>
                  </a:cubicBezTo>
                  <a:cubicBezTo>
                    <a:pt x="563880" y="1637030"/>
                    <a:pt x="563880" y="1666240"/>
                    <a:pt x="549910" y="1695450"/>
                  </a:cubicBezTo>
                  <a:cubicBezTo>
                    <a:pt x="537210" y="1723390"/>
                    <a:pt x="514350" y="1747520"/>
                    <a:pt x="491490" y="1767840"/>
                  </a:cubicBezTo>
                  <a:cubicBezTo>
                    <a:pt x="468630" y="1788160"/>
                    <a:pt x="441960" y="1805940"/>
                    <a:pt x="414020" y="1818640"/>
                  </a:cubicBezTo>
                  <a:cubicBezTo>
                    <a:pt x="386080" y="1831340"/>
                    <a:pt x="354330" y="1838960"/>
                    <a:pt x="323850" y="1841500"/>
                  </a:cubicBezTo>
                  <a:cubicBezTo>
                    <a:pt x="293370" y="1844040"/>
                    <a:pt x="260350" y="1842770"/>
                    <a:pt x="231140" y="1835150"/>
                  </a:cubicBezTo>
                  <a:cubicBezTo>
                    <a:pt x="200660" y="1827530"/>
                    <a:pt x="171450" y="1814830"/>
                    <a:pt x="144780" y="1798320"/>
                  </a:cubicBezTo>
                  <a:cubicBezTo>
                    <a:pt x="119380" y="1781810"/>
                    <a:pt x="93980" y="1761490"/>
                    <a:pt x="74930" y="1737360"/>
                  </a:cubicBezTo>
                  <a:cubicBezTo>
                    <a:pt x="55880" y="1713230"/>
                    <a:pt x="40640" y="1685290"/>
                    <a:pt x="29210" y="1656080"/>
                  </a:cubicBezTo>
                  <a:cubicBezTo>
                    <a:pt x="19050" y="1628140"/>
                    <a:pt x="11430" y="1596390"/>
                    <a:pt x="10160" y="1565910"/>
                  </a:cubicBezTo>
                  <a:cubicBezTo>
                    <a:pt x="8890" y="1535430"/>
                    <a:pt x="13970" y="1502410"/>
                    <a:pt x="22860" y="1473200"/>
                  </a:cubicBezTo>
                  <a:cubicBezTo>
                    <a:pt x="31750" y="1443990"/>
                    <a:pt x="45720" y="1414780"/>
                    <a:pt x="63500" y="1389380"/>
                  </a:cubicBezTo>
                  <a:cubicBezTo>
                    <a:pt x="81280" y="1363980"/>
                    <a:pt x="104140" y="1341120"/>
                    <a:pt x="128270" y="1323340"/>
                  </a:cubicBezTo>
                  <a:cubicBezTo>
                    <a:pt x="153670" y="1305560"/>
                    <a:pt x="182880" y="1290320"/>
                    <a:pt x="212090" y="1281430"/>
                  </a:cubicBezTo>
                  <a:cubicBezTo>
                    <a:pt x="241300" y="1272540"/>
                    <a:pt x="273050" y="1267460"/>
                    <a:pt x="303530" y="1267460"/>
                  </a:cubicBezTo>
                  <a:cubicBezTo>
                    <a:pt x="334010" y="1267460"/>
                    <a:pt x="365760" y="1275080"/>
                    <a:pt x="394970" y="1285240"/>
                  </a:cubicBezTo>
                  <a:cubicBezTo>
                    <a:pt x="424180" y="1295400"/>
                    <a:pt x="452120" y="1310640"/>
                    <a:pt x="476250" y="1329690"/>
                  </a:cubicBezTo>
                  <a:cubicBezTo>
                    <a:pt x="500380" y="1348740"/>
                    <a:pt x="523240" y="1374140"/>
                    <a:pt x="539750" y="1399540"/>
                  </a:cubicBezTo>
                  <a:cubicBezTo>
                    <a:pt x="556260" y="1424940"/>
                    <a:pt x="568960" y="1455420"/>
                    <a:pt x="576580" y="1484630"/>
                  </a:cubicBezTo>
                  <a:cubicBezTo>
                    <a:pt x="584200" y="1513840"/>
                    <a:pt x="586740" y="1546860"/>
                    <a:pt x="584200" y="1577340"/>
                  </a:cubicBezTo>
                  <a:cubicBezTo>
                    <a:pt x="581660" y="1607820"/>
                    <a:pt x="574040" y="1639570"/>
                    <a:pt x="562610" y="1667510"/>
                  </a:cubicBezTo>
                  <a:cubicBezTo>
                    <a:pt x="551180" y="1695450"/>
                    <a:pt x="533400" y="1723390"/>
                    <a:pt x="513080" y="1746250"/>
                  </a:cubicBezTo>
                  <a:cubicBezTo>
                    <a:pt x="492760" y="1769110"/>
                    <a:pt x="467360" y="1789430"/>
                    <a:pt x="440690" y="1804670"/>
                  </a:cubicBezTo>
                  <a:cubicBezTo>
                    <a:pt x="414020" y="1819910"/>
                    <a:pt x="383540" y="1831340"/>
                    <a:pt x="354330" y="1837690"/>
                  </a:cubicBezTo>
                  <a:cubicBezTo>
                    <a:pt x="323850" y="1844040"/>
                    <a:pt x="292100" y="1844040"/>
                    <a:pt x="261620" y="1840230"/>
                  </a:cubicBezTo>
                  <a:cubicBezTo>
                    <a:pt x="231140" y="1836420"/>
                    <a:pt x="199390" y="1827530"/>
                    <a:pt x="171450" y="1813560"/>
                  </a:cubicBezTo>
                  <a:cubicBezTo>
                    <a:pt x="143510" y="1800860"/>
                    <a:pt x="118110" y="1781810"/>
                    <a:pt x="96520" y="1760220"/>
                  </a:cubicBezTo>
                  <a:cubicBezTo>
                    <a:pt x="74930" y="1738630"/>
                    <a:pt x="55880" y="1711960"/>
                    <a:pt x="41910" y="1685290"/>
                  </a:cubicBezTo>
                  <a:cubicBezTo>
                    <a:pt x="27940" y="1657350"/>
                    <a:pt x="17780" y="1626870"/>
                    <a:pt x="13970" y="1596390"/>
                  </a:cubicBezTo>
                  <a:cubicBezTo>
                    <a:pt x="10160" y="1565910"/>
                    <a:pt x="10160" y="1534160"/>
                    <a:pt x="15240" y="1503680"/>
                  </a:cubicBezTo>
                  <a:cubicBezTo>
                    <a:pt x="20320" y="1473200"/>
                    <a:pt x="44450" y="1445260"/>
                    <a:pt x="46990" y="1416050"/>
                  </a:cubicBezTo>
                  <a:cubicBezTo>
                    <a:pt x="49530" y="1386840"/>
                    <a:pt x="30480" y="1363980"/>
                    <a:pt x="27940" y="1327150"/>
                  </a:cubicBezTo>
                  <a:cubicBezTo>
                    <a:pt x="24130" y="1267460"/>
                    <a:pt x="45720" y="1177290"/>
                    <a:pt x="43180" y="1093470"/>
                  </a:cubicBezTo>
                  <a:cubicBezTo>
                    <a:pt x="40640" y="995680"/>
                    <a:pt x="6350" y="896620"/>
                    <a:pt x="3810" y="775970"/>
                  </a:cubicBezTo>
                  <a:cubicBezTo>
                    <a:pt x="0" y="614680"/>
                    <a:pt x="25400" y="325120"/>
                    <a:pt x="49530" y="212090"/>
                  </a:cubicBezTo>
                  <a:cubicBezTo>
                    <a:pt x="60960" y="162560"/>
                    <a:pt x="72390" y="133350"/>
                    <a:pt x="87630" y="106680"/>
                  </a:cubicBezTo>
                  <a:cubicBezTo>
                    <a:pt x="99060" y="87630"/>
                    <a:pt x="107950" y="77470"/>
                    <a:pt x="125730" y="63500"/>
                  </a:cubicBezTo>
                  <a:cubicBezTo>
                    <a:pt x="149860" y="44450"/>
                    <a:pt x="195580" y="19050"/>
                    <a:pt x="224790" y="8890"/>
                  </a:cubicBezTo>
                  <a:cubicBezTo>
                    <a:pt x="245110" y="2540"/>
                    <a:pt x="259080" y="0"/>
                    <a:pt x="280670" y="1270"/>
                  </a:cubicBezTo>
                  <a:cubicBezTo>
                    <a:pt x="311150" y="2540"/>
                    <a:pt x="358140" y="11430"/>
                    <a:pt x="391160" y="27940"/>
                  </a:cubicBezTo>
                  <a:cubicBezTo>
                    <a:pt x="424180" y="44450"/>
                    <a:pt x="454660" y="71120"/>
                    <a:pt x="476250" y="100330"/>
                  </a:cubicBezTo>
                  <a:cubicBezTo>
                    <a:pt x="497840" y="129540"/>
                    <a:pt x="511810" y="175260"/>
                    <a:pt x="518160" y="205740"/>
                  </a:cubicBezTo>
                  <a:cubicBezTo>
                    <a:pt x="521970" y="227330"/>
                    <a:pt x="518160" y="262890"/>
                    <a:pt x="518160" y="262890"/>
                  </a:cubicBezTo>
                </a:path>
              </a:pathLst>
            </a:custGeom>
            <a:solidFill>
              <a:srgbClr val="FF724B">
                <a:alpha val="49804"/>
              </a:srgbClr>
            </a:solidFill>
            <a:ln>
              <a:noFill/>
            </a:ln>
          </p:spPr>
        </p:sp>
      </p:grpSp>
      <p:grpSp>
        <p:nvGrpSpPr>
          <p:cNvPr name="Group 23" id="23"/>
          <p:cNvGrpSpPr/>
          <p:nvPr/>
        </p:nvGrpSpPr>
        <p:grpSpPr>
          <a:xfrm rot="0">
            <a:off x="10960418" y="5634990"/>
            <a:ext cx="1416368" cy="631507"/>
            <a:chOff x="0" y="0"/>
            <a:chExt cx="1888490" cy="842010"/>
          </a:xfrm>
        </p:grpSpPr>
        <p:sp>
          <p:nvSpPr>
            <p:cNvPr name="Freeform 24" id="24"/>
            <p:cNvSpPr/>
            <p:nvPr/>
          </p:nvSpPr>
          <p:spPr>
            <a:xfrm flipH="false" flipV="false">
              <a:off x="45720" y="41910"/>
              <a:ext cx="1819910" cy="779780"/>
            </a:xfrm>
            <a:custGeom>
              <a:avLst/>
              <a:gdLst/>
              <a:ahLst/>
              <a:cxnLst/>
              <a:rect r="r" b="b" t="t" l="l"/>
              <a:pathLst>
                <a:path h="779780" w="1819910">
                  <a:moveTo>
                    <a:pt x="1344930" y="360680"/>
                  </a:moveTo>
                  <a:cubicBezTo>
                    <a:pt x="1371600" y="328930"/>
                    <a:pt x="1492250" y="486410"/>
                    <a:pt x="1469390" y="530860"/>
                  </a:cubicBezTo>
                  <a:cubicBezTo>
                    <a:pt x="1436370" y="595630"/>
                    <a:pt x="1113790" y="577850"/>
                    <a:pt x="988060" y="588010"/>
                  </a:cubicBezTo>
                  <a:cubicBezTo>
                    <a:pt x="906780" y="594360"/>
                    <a:pt x="847090" y="601980"/>
                    <a:pt x="787400" y="595630"/>
                  </a:cubicBezTo>
                  <a:cubicBezTo>
                    <a:pt x="739140" y="590550"/>
                    <a:pt x="697230" y="584200"/>
                    <a:pt x="659130" y="563880"/>
                  </a:cubicBezTo>
                  <a:cubicBezTo>
                    <a:pt x="621030" y="543560"/>
                    <a:pt x="584200" y="511810"/>
                    <a:pt x="560070" y="476250"/>
                  </a:cubicBezTo>
                  <a:cubicBezTo>
                    <a:pt x="535940" y="440690"/>
                    <a:pt x="519430" y="388620"/>
                    <a:pt x="513080" y="353060"/>
                  </a:cubicBezTo>
                  <a:cubicBezTo>
                    <a:pt x="508000" y="327660"/>
                    <a:pt x="508000" y="312420"/>
                    <a:pt x="513080" y="287020"/>
                  </a:cubicBezTo>
                  <a:cubicBezTo>
                    <a:pt x="519430" y="251460"/>
                    <a:pt x="535940" y="198120"/>
                    <a:pt x="560070" y="162560"/>
                  </a:cubicBezTo>
                  <a:cubicBezTo>
                    <a:pt x="584200" y="127000"/>
                    <a:pt x="628650" y="92710"/>
                    <a:pt x="659130" y="74930"/>
                  </a:cubicBezTo>
                  <a:cubicBezTo>
                    <a:pt x="680720" y="62230"/>
                    <a:pt x="688340" y="58420"/>
                    <a:pt x="721360" y="52070"/>
                  </a:cubicBezTo>
                  <a:cubicBezTo>
                    <a:pt x="824230" y="30480"/>
                    <a:pt x="1242060" y="0"/>
                    <a:pt x="1379220" y="8890"/>
                  </a:cubicBezTo>
                  <a:cubicBezTo>
                    <a:pt x="1442720" y="12700"/>
                    <a:pt x="1475740" y="17780"/>
                    <a:pt x="1516380" y="36830"/>
                  </a:cubicBezTo>
                  <a:cubicBezTo>
                    <a:pt x="1557020" y="55880"/>
                    <a:pt x="1597660" y="88900"/>
                    <a:pt x="1624330" y="125730"/>
                  </a:cubicBezTo>
                  <a:cubicBezTo>
                    <a:pt x="1651000" y="162560"/>
                    <a:pt x="1671320" y="218440"/>
                    <a:pt x="1678940" y="255270"/>
                  </a:cubicBezTo>
                  <a:cubicBezTo>
                    <a:pt x="1685290" y="281940"/>
                    <a:pt x="1685290" y="298450"/>
                    <a:pt x="1681480" y="325120"/>
                  </a:cubicBezTo>
                  <a:cubicBezTo>
                    <a:pt x="1676400" y="363220"/>
                    <a:pt x="1654810" y="425450"/>
                    <a:pt x="1635760" y="458470"/>
                  </a:cubicBezTo>
                  <a:cubicBezTo>
                    <a:pt x="1623060" y="482600"/>
                    <a:pt x="1611630" y="495300"/>
                    <a:pt x="1591310" y="513080"/>
                  </a:cubicBezTo>
                  <a:cubicBezTo>
                    <a:pt x="1562100" y="537210"/>
                    <a:pt x="1526540" y="561340"/>
                    <a:pt x="1469390" y="581660"/>
                  </a:cubicBezTo>
                  <a:cubicBezTo>
                    <a:pt x="1356360" y="621030"/>
                    <a:pt x="1074420" y="648970"/>
                    <a:pt x="932180" y="666750"/>
                  </a:cubicBezTo>
                  <a:cubicBezTo>
                    <a:pt x="839470" y="678180"/>
                    <a:pt x="781050" y="694690"/>
                    <a:pt x="701040" y="687070"/>
                  </a:cubicBezTo>
                  <a:cubicBezTo>
                    <a:pt x="613410" y="679450"/>
                    <a:pt x="477520" y="679450"/>
                    <a:pt x="429260" y="610870"/>
                  </a:cubicBezTo>
                  <a:cubicBezTo>
                    <a:pt x="365760" y="520700"/>
                    <a:pt x="396240" y="207010"/>
                    <a:pt x="463550" y="115570"/>
                  </a:cubicBezTo>
                  <a:cubicBezTo>
                    <a:pt x="510540" y="52070"/>
                    <a:pt x="621030" y="40640"/>
                    <a:pt x="684530" y="31750"/>
                  </a:cubicBezTo>
                  <a:cubicBezTo>
                    <a:pt x="731520" y="25400"/>
                    <a:pt x="774700" y="33020"/>
                    <a:pt x="808990" y="40640"/>
                  </a:cubicBezTo>
                  <a:cubicBezTo>
                    <a:pt x="835660" y="46990"/>
                    <a:pt x="853440" y="52070"/>
                    <a:pt x="877570" y="66040"/>
                  </a:cubicBezTo>
                  <a:cubicBezTo>
                    <a:pt x="911860" y="86360"/>
                    <a:pt x="963930" y="132080"/>
                    <a:pt x="988060" y="163830"/>
                  </a:cubicBezTo>
                  <a:cubicBezTo>
                    <a:pt x="1005840" y="186690"/>
                    <a:pt x="1013460" y="203200"/>
                    <a:pt x="1022350" y="229870"/>
                  </a:cubicBezTo>
                  <a:cubicBezTo>
                    <a:pt x="1033780" y="267970"/>
                    <a:pt x="1045210" y="328930"/>
                    <a:pt x="1040130" y="375920"/>
                  </a:cubicBezTo>
                  <a:cubicBezTo>
                    <a:pt x="1035050" y="422910"/>
                    <a:pt x="1008380" y="480060"/>
                    <a:pt x="988060" y="514350"/>
                  </a:cubicBezTo>
                  <a:cubicBezTo>
                    <a:pt x="974090" y="538480"/>
                    <a:pt x="961390" y="551180"/>
                    <a:pt x="939800" y="568960"/>
                  </a:cubicBezTo>
                  <a:cubicBezTo>
                    <a:pt x="908050" y="593090"/>
                    <a:pt x="867410" y="619760"/>
                    <a:pt x="808990" y="637540"/>
                  </a:cubicBezTo>
                  <a:cubicBezTo>
                    <a:pt x="707390" y="668020"/>
                    <a:pt x="452120" y="685800"/>
                    <a:pt x="367030" y="678180"/>
                  </a:cubicBezTo>
                  <a:cubicBezTo>
                    <a:pt x="332740" y="675640"/>
                    <a:pt x="320040" y="671830"/>
                    <a:pt x="294640" y="659130"/>
                  </a:cubicBezTo>
                  <a:cubicBezTo>
                    <a:pt x="257810" y="641350"/>
                    <a:pt x="204470" y="608330"/>
                    <a:pt x="172720" y="571500"/>
                  </a:cubicBezTo>
                  <a:cubicBezTo>
                    <a:pt x="140970" y="534670"/>
                    <a:pt x="116840" y="477520"/>
                    <a:pt x="105410" y="438150"/>
                  </a:cubicBezTo>
                  <a:cubicBezTo>
                    <a:pt x="96520" y="410210"/>
                    <a:pt x="96520" y="388620"/>
                    <a:pt x="96520" y="363220"/>
                  </a:cubicBezTo>
                  <a:cubicBezTo>
                    <a:pt x="96520" y="339090"/>
                    <a:pt x="100330" y="313690"/>
                    <a:pt x="106680" y="289560"/>
                  </a:cubicBezTo>
                  <a:cubicBezTo>
                    <a:pt x="113030" y="265430"/>
                    <a:pt x="119380" y="243840"/>
                    <a:pt x="134620" y="218440"/>
                  </a:cubicBezTo>
                  <a:cubicBezTo>
                    <a:pt x="156210" y="184150"/>
                    <a:pt x="194310" y="134620"/>
                    <a:pt x="234950" y="107950"/>
                  </a:cubicBezTo>
                  <a:cubicBezTo>
                    <a:pt x="275590" y="81280"/>
                    <a:pt x="325120" y="60960"/>
                    <a:pt x="375920" y="57150"/>
                  </a:cubicBezTo>
                  <a:cubicBezTo>
                    <a:pt x="433070" y="53340"/>
                    <a:pt x="510540" y="68580"/>
                    <a:pt x="562610" y="93980"/>
                  </a:cubicBezTo>
                  <a:cubicBezTo>
                    <a:pt x="608330" y="116840"/>
                    <a:pt x="650240" y="161290"/>
                    <a:pt x="675640" y="193040"/>
                  </a:cubicBezTo>
                  <a:cubicBezTo>
                    <a:pt x="693420" y="215900"/>
                    <a:pt x="701040" y="231140"/>
                    <a:pt x="709930" y="259080"/>
                  </a:cubicBezTo>
                  <a:cubicBezTo>
                    <a:pt x="722630" y="298450"/>
                    <a:pt x="735330" y="359410"/>
                    <a:pt x="728980" y="407670"/>
                  </a:cubicBezTo>
                  <a:cubicBezTo>
                    <a:pt x="722630" y="455930"/>
                    <a:pt x="697230" y="511810"/>
                    <a:pt x="675640" y="547370"/>
                  </a:cubicBezTo>
                  <a:cubicBezTo>
                    <a:pt x="660400" y="572770"/>
                    <a:pt x="648970" y="586740"/>
                    <a:pt x="626110" y="604520"/>
                  </a:cubicBezTo>
                  <a:cubicBezTo>
                    <a:pt x="594360" y="629920"/>
                    <a:pt x="539750" y="662940"/>
                    <a:pt x="492760" y="674370"/>
                  </a:cubicBezTo>
                  <a:cubicBezTo>
                    <a:pt x="445770" y="685800"/>
                    <a:pt x="383540" y="681990"/>
                    <a:pt x="344170" y="674370"/>
                  </a:cubicBezTo>
                  <a:cubicBezTo>
                    <a:pt x="314960" y="669290"/>
                    <a:pt x="271780" y="656590"/>
                    <a:pt x="273050" y="647700"/>
                  </a:cubicBezTo>
                  <a:cubicBezTo>
                    <a:pt x="274320" y="629920"/>
                    <a:pt x="563880" y="661670"/>
                    <a:pt x="603250" y="594360"/>
                  </a:cubicBezTo>
                  <a:cubicBezTo>
                    <a:pt x="651510" y="513080"/>
                    <a:pt x="392430" y="204470"/>
                    <a:pt x="436880" y="134620"/>
                  </a:cubicBezTo>
                  <a:cubicBezTo>
                    <a:pt x="467360" y="86360"/>
                    <a:pt x="575310" y="118110"/>
                    <a:pt x="675640" y="111760"/>
                  </a:cubicBezTo>
                  <a:cubicBezTo>
                    <a:pt x="847090" y="101600"/>
                    <a:pt x="1220470" y="90170"/>
                    <a:pt x="1372870" y="92710"/>
                  </a:cubicBezTo>
                  <a:cubicBezTo>
                    <a:pt x="1447800" y="93980"/>
                    <a:pt x="1488440" y="87630"/>
                    <a:pt x="1539240" y="101600"/>
                  </a:cubicBezTo>
                  <a:cubicBezTo>
                    <a:pt x="1588770" y="115570"/>
                    <a:pt x="1643380" y="147320"/>
                    <a:pt x="1676400" y="173990"/>
                  </a:cubicBezTo>
                  <a:cubicBezTo>
                    <a:pt x="1700530" y="193040"/>
                    <a:pt x="1713230" y="207010"/>
                    <a:pt x="1728470" y="232410"/>
                  </a:cubicBezTo>
                  <a:cubicBezTo>
                    <a:pt x="1750060" y="267970"/>
                    <a:pt x="1775460" y="335280"/>
                    <a:pt x="1783080" y="377190"/>
                  </a:cubicBezTo>
                  <a:cubicBezTo>
                    <a:pt x="1788160" y="406400"/>
                    <a:pt x="1788160" y="425450"/>
                    <a:pt x="1783080" y="454660"/>
                  </a:cubicBezTo>
                  <a:cubicBezTo>
                    <a:pt x="1775460" y="496570"/>
                    <a:pt x="1750060" y="562610"/>
                    <a:pt x="1728470" y="599440"/>
                  </a:cubicBezTo>
                  <a:cubicBezTo>
                    <a:pt x="1713230" y="624840"/>
                    <a:pt x="1700530" y="640080"/>
                    <a:pt x="1676400" y="659130"/>
                  </a:cubicBezTo>
                  <a:cubicBezTo>
                    <a:pt x="1643380" y="685800"/>
                    <a:pt x="1579880" y="717550"/>
                    <a:pt x="1539240" y="730250"/>
                  </a:cubicBezTo>
                  <a:cubicBezTo>
                    <a:pt x="1510030" y="739140"/>
                    <a:pt x="1503680" y="737870"/>
                    <a:pt x="1461770" y="740410"/>
                  </a:cubicBezTo>
                  <a:cubicBezTo>
                    <a:pt x="1299210" y="750570"/>
                    <a:pt x="449580" y="779780"/>
                    <a:pt x="248920" y="730250"/>
                  </a:cubicBezTo>
                  <a:cubicBezTo>
                    <a:pt x="177800" y="712470"/>
                    <a:pt x="144780" y="684530"/>
                    <a:pt x="111760" y="659130"/>
                  </a:cubicBezTo>
                  <a:cubicBezTo>
                    <a:pt x="87630" y="641350"/>
                    <a:pt x="74930" y="626110"/>
                    <a:pt x="59690" y="600710"/>
                  </a:cubicBezTo>
                  <a:cubicBezTo>
                    <a:pt x="38100" y="563880"/>
                    <a:pt x="12700" y="496570"/>
                    <a:pt x="5080" y="454660"/>
                  </a:cubicBezTo>
                  <a:cubicBezTo>
                    <a:pt x="0" y="425450"/>
                    <a:pt x="0" y="406400"/>
                    <a:pt x="5080" y="377190"/>
                  </a:cubicBezTo>
                  <a:cubicBezTo>
                    <a:pt x="12700" y="335280"/>
                    <a:pt x="31750" y="273050"/>
                    <a:pt x="59690" y="232410"/>
                  </a:cubicBezTo>
                  <a:cubicBezTo>
                    <a:pt x="88900" y="190500"/>
                    <a:pt x="140970" y="151130"/>
                    <a:pt x="176530" y="129540"/>
                  </a:cubicBezTo>
                  <a:cubicBezTo>
                    <a:pt x="201930" y="114300"/>
                    <a:pt x="223520" y="107950"/>
                    <a:pt x="248920" y="101600"/>
                  </a:cubicBezTo>
                  <a:cubicBezTo>
                    <a:pt x="274320" y="95250"/>
                    <a:pt x="322580" y="83820"/>
                    <a:pt x="326390" y="92710"/>
                  </a:cubicBezTo>
                  <a:cubicBezTo>
                    <a:pt x="334010" y="109220"/>
                    <a:pt x="158750" y="190500"/>
                    <a:pt x="135890" y="265430"/>
                  </a:cubicBezTo>
                  <a:cubicBezTo>
                    <a:pt x="109220" y="351790"/>
                    <a:pt x="167640" y="529590"/>
                    <a:pt x="218440" y="594360"/>
                  </a:cubicBezTo>
                  <a:cubicBezTo>
                    <a:pt x="251460" y="637540"/>
                    <a:pt x="347980" y="660400"/>
                    <a:pt x="346710" y="664210"/>
                  </a:cubicBezTo>
                  <a:cubicBezTo>
                    <a:pt x="345440" y="668020"/>
                    <a:pt x="234950" y="636270"/>
                    <a:pt x="198120" y="615950"/>
                  </a:cubicBezTo>
                  <a:cubicBezTo>
                    <a:pt x="171450" y="601980"/>
                    <a:pt x="156210" y="589280"/>
                    <a:pt x="137160" y="566420"/>
                  </a:cubicBezTo>
                  <a:cubicBezTo>
                    <a:pt x="109220" y="534670"/>
                    <a:pt x="72390" y="471170"/>
                    <a:pt x="58420" y="431800"/>
                  </a:cubicBezTo>
                  <a:cubicBezTo>
                    <a:pt x="48260" y="403860"/>
                    <a:pt x="46990" y="381000"/>
                    <a:pt x="45720" y="355600"/>
                  </a:cubicBezTo>
                  <a:cubicBezTo>
                    <a:pt x="44450" y="330200"/>
                    <a:pt x="45720" y="302260"/>
                    <a:pt x="50800" y="276860"/>
                  </a:cubicBezTo>
                  <a:cubicBezTo>
                    <a:pt x="55880" y="251460"/>
                    <a:pt x="63500" y="226060"/>
                    <a:pt x="74930" y="201930"/>
                  </a:cubicBezTo>
                  <a:cubicBezTo>
                    <a:pt x="86360" y="179070"/>
                    <a:pt x="96520" y="157480"/>
                    <a:pt x="116840" y="135890"/>
                  </a:cubicBezTo>
                  <a:cubicBezTo>
                    <a:pt x="146050" y="104140"/>
                    <a:pt x="203200" y="59690"/>
                    <a:pt x="241300" y="40640"/>
                  </a:cubicBezTo>
                  <a:cubicBezTo>
                    <a:pt x="267970" y="26670"/>
                    <a:pt x="284480" y="22860"/>
                    <a:pt x="316230" y="19050"/>
                  </a:cubicBezTo>
                  <a:cubicBezTo>
                    <a:pt x="365760" y="12700"/>
                    <a:pt x="457200" y="19050"/>
                    <a:pt x="511810" y="27940"/>
                  </a:cubicBezTo>
                  <a:cubicBezTo>
                    <a:pt x="551180" y="34290"/>
                    <a:pt x="581660" y="41910"/>
                    <a:pt x="613410" y="55880"/>
                  </a:cubicBezTo>
                  <a:cubicBezTo>
                    <a:pt x="645160" y="71120"/>
                    <a:pt x="675640" y="91440"/>
                    <a:pt x="701040" y="115570"/>
                  </a:cubicBezTo>
                  <a:cubicBezTo>
                    <a:pt x="726440" y="139700"/>
                    <a:pt x="748030" y="168910"/>
                    <a:pt x="764540" y="199390"/>
                  </a:cubicBezTo>
                  <a:cubicBezTo>
                    <a:pt x="781050" y="229870"/>
                    <a:pt x="792480" y="264160"/>
                    <a:pt x="798830" y="298450"/>
                  </a:cubicBezTo>
                  <a:cubicBezTo>
                    <a:pt x="805180" y="332740"/>
                    <a:pt x="803910" y="369570"/>
                    <a:pt x="798830" y="403860"/>
                  </a:cubicBezTo>
                  <a:cubicBezTo>
                    <a:pt x="793750" y="438150"/>
                    <a:pt x="781050" y="473710"/>
                    <a:pt x="764540" y="504190"/>
                  </a:cubicBezTo>
                  <a:cubicBezTo>
                    <a:pt x="748030" y="534670"/>
                    <a:pt x="726440" y="563880"/>
                    <a:pt x="701040" y="588010"/>
                  </a:cubicBezTo>
                  <a:cubicBezTo>
                    <a:pt x="675640" y="612140"/>
                    <a:pt x="646430" y="632460"/>
                    <a:pt x="614680" y="646430"/>
                  </a:cubicBezTo>
                  <a:cubicBezTo>
                    <a:pt x="582930" y="661670"/>
                    <a:pt x="547370" y="671830"/>
                    <a:pt x="513080" y="675640"/>
                  </a:cubicBezTo>
                  <a:cubicBezTo>
                    <a:pt x="478790" y="679450"/>
                    <a:pt x="441960" y="676910"/>
                    <a:pt x="407670" y="669290"/>
                  </a:cubicBezTo>
                  <a:cubicBezTo>
                    <a:pt x="373380" y="661670"/>
                    <a:pt x="339090" y="648970"/>
                    <a:pt x="309880" y="631190"/>
                  </a:cubicBezTo>
                  <a:cubicBezTo>
                    <a:pt x="280670" y="613410"/>
                    <a:pt x="252730" y="589280"/>
                    <a:pt x="229870" y="562610"/>
                  </a:cubicBezTo>
                  <a:cubicBezTo>
                    <a:pt x="207010" y="535940"/>
                    <a:pt x="187960" y="504190"/>
                    <a:pt x="175260" y="472440"/>
                  </a:cubicBezTo>
                  <a:cubicBezTo>
                    <a:pt x="162560" y="440690"/>
                    <a:pt x="153670" y="403860"/>
                    <a:pt x="152400" y="369570"/>
                  </a:cubicBezTo>
                  <a:cubicBezTo>
                    <a:pt x="151130" y="335280"/>
                    <a:pt x="154940" y="298450"/>
                    <a:pt x="163830" y="265430"/>
                  </a:cubicBezTo>
                  <a:cubicBezTo>
                    <a:pt x="172720" y="232410"/>
                    <a:pt x="189230" y="198120"/>
                    <a:pt x="208280" y="168910"/>
                  </a:cubicBezTo>
                  <a:cubicBezTo>
                    <a:pt x="227330" y="139700"/>
                    <a:pt x="252730" y="113030"/>
                    <a:pt x="280670" y="92710"/>
                  </a:cubicBezTo>
                  <a:cubicBezTo>
                    <a:pt x="308610" y="71120"/>
                    <a:pt x="340360" y="54610"/>
                    <a:pt x="373380" y="43180"/>
                  </a:cubicBezTo>
                  <a:cubicBezTo>
                    <a:pt x="406400" y="31750"/>
                    <a:pt x="443230" y="26670"/>
                    <a:pt x="477520" y="26670"/>
                  </a:cubicBezTo>
                  <a:cubicBezTo>
                    <a:pt x="511810" y="26670"/>
                    <a:pt x="547370" y="31750"/>
                    <a:pt x="580390" y="43180"/>
                  </a:cubicBezTo>
                  <a:cubicBezTo>
                    <a:pt x="613410" y="54610"/>
                    <a:pt x="646430" y="71120"/>
                    <a:pt x="674370" y="92710"/>
                  </a:cubicBezTo>
                  <a:cubicBezTo>
                    <a:pt x="702310" y="113030"/>
                    <a:pt x="727710" y="140970"/>
                    <a:pt x="746760" y="168910"/>
                  </a:cubicBezTo>
                  <a:cubicBezTo>
                    <a:pt x="765810" y="198120"/>
                    <a:pt x="782320" y="231140"/>
                    <a:pt x="791210" y="264160"/>
                  </a:cubicBezTo>
                  <a:cubicBezTo>
                    <a:pt x="800100" y="297180"/>
                    <a:pt x="805180" y="335280"/>
                    <a:pt x="802640" y="369570"/>
                  </a:cubicBezTo>
                  <a:cubicBezTo>
                    <a:pt x="800100" y="403860"/>
                    <a:pt x="792480" y="440690"/>
                    <a:pt x="779780" y="472440"/>
                  </a:cubicBezTo>
                  <a:cubicBezTo>
                    <a:pt x="767080" y="504190"/>
                    <a:pt x="748030" y="535940"/>
                    <a:pt x="725170" y="562610"/>
                  </a:cubicBezTo>
                  <a:cubicBezTo>
                    <a:pt x="702310" y="589280"/>
                    <a:pt x="674370" y="612140"/>
                    <a:pt x="645160" y="629920"/>
                  </a:cubicBezTo>
                  <a:cubicBezTo>
                    <a:pt x="615950" y="647700"/>
                    <a:pt x="581660" y="661670"/>
                    <a:pt x="547370" y="669290"/>
                  </a:cubicBezTo>
                  <a:cubicBezTo>
                    <a:pt x="513080" y="676910"/>
                    <a:pt x="481330" y="676910"/>
                    <a:pt x="441960" y="675640"/>
                  </a:cubicBezTo>
                  <a:cubicBezTo>
                    <a:pt x="391160" y="673100"/>
                    <a:pt x="313690" y="662940"/>
                    <a:pt x="269240" y="648970"/>
                  </a:cubicBezTo>
                  <a:cubicBezTo>
                    <a:pt x="240030" y="640080"/>
                    <a:pt x="219710" y="629920"/>
                    <a:pt x="198120" y="615950"/>
                  </a:cubicBezTo>
                  <a:cubicBezTo>
                    <a:pt x="176530" y="601980"/>
                    <a:pt x="156210" y="589280"/>
                    <a:pt x="137160" y="566420"/>
                  </a:cubicBezTo>
                  <a:cubicBezTo>
                    <a:pt x="109220" y="534670"/>
                    <a:pt x="72390" y="480060"/>
                    <a:pt x="58420" y="431800"/>
                  </a:cubicBezTo>
                  <a:cubicBezTo>
                    <a:pt x="44450" y="383540"/>
                    <a:pt x="45720" y="318770"/>
                    <a:pt x="50800" y="276860"/>
                  </a:cubicBezTo>
                  <a:cubicBezTo>
                    <a:pt x="54610" y="246380"/>
                    <a:pt x="60960" y="228600"/>
                    <a:pt x="74930" y="201930"/>
                  </a:cubicBezTo>
                  <a:cubicBezTo>
                    <a:pt x="95250" y="165100"/>
                    <a:pt x="140970" y="109220"/>
                    <a:pt x="172720" y="81280"/>
                  </a:cubicBezTo>
                  <a:cubicBezTo>
                    <a:pt x="195580" y="60960"/>
                    <a:pt x="217170" y="50800"/>
                    <a:pt x="241300" y="40640"/>
                  </a:cubicBezTo>
                  <a:cubicBezTo>
                    <a:pt x="265430" y="30480"/>
                    <a:pt x="285750" y="22860"/>
                    <a:pt x="316230" y="19050"/>
                  </a:cubicBezTo>
                  <a:cubicBezTo>
                    <a:pt x="359410" y="13970"/>
                    <a:pt x="422910" y="0"/>
                    <a:pt x="476250" y="24130"/>
                  </a:cubicBezTo>
                  <a:cubicBezTo>
                    <a:pt x="553720" y="58420"/>
                    <a:pt x="665480" y="179070"/>
                    <a:pt x="708660" y="266700"/>
                  </a:cubicBezTo>
                  <a:cubicBezTo>
                    <a:pt x="744220" y="339090"/>
                    <a:pt x="763270" y="429260"/>
                    <a:pt x="742950" y="497840"/>
                  </a:cubicBezTo>
                  <a:cubicBezTo>
                    <a:pt x="721360" y="567690"/>
                    <a:pt x="645160" y="640080"/>
                    <a:pt x="576580" y="680720"/>
                  </a:cubicBezTo>
                  <a:cubicBezTo>
                    <a:pt x="506730" y="721360"/>
                    <a:pt x="386080" y="737870"/>
                    <a:pt x="326390" y="740410"/>
                  </a:cubicBezTo>
                  <a:cubicBezTo>
                    <a:pt x="293370" y="741680"/>
                    <a:pt x="278130" y="739140"/>
                    <a:pt x="248920" y="730250"/>
                  </a:cubicBezTo>
                  <a:cubicBezTo>
                    <a:pt x="208280" y="717550"/>
                    <a:pt x="144780" y="684530"/>
                    <a:pt x="111760" y="659130"/>
                  </a:cubicBezTo>
                  <a:cubicBezTo>
                    <a:pt x="87630" y="641350"/>
                    <a:pt x="74930" y="626110"/>
                    <a:pt x="59690" y="600710"/>
                  </a:cubicBezTo>
                  <a:cubicBezTo>
                    <a:pt x="38100" y="563880"/>
                    <a:pt x="12700" y="496570"/>
                    <a:pt x="5080" y="454660"/>
                  </a:cubicBezTo>
                  <a:cubicBezTo>
                    <a:pt x="0" y="425450"/>
                    <a:pt x="0" y="406400"/>
                    <a:pt x="5080" y="377190"/>
                  </a:cubicBezTo>
                  <a:cubicBezTo>
                    <a:pt x="12700" y="335280"/>
                    <a:pt x="38100" y="267970"/>
                    <a:pt x="59690" y="232410"/>
                  </a:cubicBezTo>
                  <a:cubicBezTo>
                    <a:pt x="74930" y="207010"/>
                    <a:pt x="87630" y="193040"/>
                    <a:pt x="111760" y="173990"/>
                  </a:cubicBezTo>
                  <a:cubicBezTo>
                    <a:pt x="144780" y="147320"/>
                    <a:pt x="176530" y="119380"/>
                    <a:pt x="248920" y="101600"/>
                  </a:cubicBezTo>
                  <a:cubicBezTo>
                    <a:pt x="457200" y="49530"/>
                    <a:pt x="1330960" y="49530"/>
                    <a:pt x="1539240" y="101600"/>
                  </a:cubicBezTo>
                  <a:cubicBezTo>
                    <a:pt x="1611630" y="119380"/>
                    <a:pt x="1643380" y="147320"/>
                    <a:pt x="1676400" y="173990"/>
                  </a:cubicBezTo>
                  <a:cubicBezTo>
                    <a:pt x="1700530" y="193040"/>
                    <a:pt x="1713230" y="207010"/>
                    <a:pt x="1728470" y="232410"/>
                  </a:cubicBezTo>
                  <a:cubicBezTo>
                    <a:pt x="1750060" y="267970"/>
                    <a:pt x="1775460" y="335280"/>
                    <a:pt x="1783080" y="377190"/>
                  </a:cubicBezTo>
                  <a:cubicBezTo>
                    <a:pt x="1788160" y="406400"/>
                    <a:pt x="1788160" y="425450"/>
                    <a:pt x="1783080" y="454660"/>
                  </a:cubicBezTo>
                  <a:cubicBezTo>
                    <a:pt x="1775460" y="496570"/>
                    <a:pt x="1750060" y="563880"/>
                    <a:pt x="1728470" y="599440"/>
                  </a:cubicBezTo>
                  <a:cubicBezTo>
                    <a:pt x="1713230" y="624840"/>
                    <a:pt x="1700530" y="638810"/>
                    <a:pt x="1676400" y="657860"/>
                  </a:cubicBezTo>
                  <a:cubicBezTo>
                    <a:pt x="1643380" y="684530"/>
                    <a:pt x="1602740" y="713740"/>
                    <a:pt x="1539240" y="730250"/>
                  </a:cubicBezTo>
                  <a:cubicBezTo>
                    <a:pt x="1416050" y="763270"/>
                    <a:pt x="1151890" y="746760"/>
                    <a:pt x="970280" y="749300"/>
                  </a:cubicBezTo>
                  <a:cubicBezTo>
                    <a:pt x="803910" y="750570"/>
                    <a:pt x="622300" y="759460"/>
                    <a:pt x="492760" y="744220"/>
                  </a:cubicBezTo>
                  <a:cubicBezTo>
                    <a:pt x="403860" y="734060"/>
                    <a:pt x="327660" y="748030"/>
                    <a:pt x="267970" y="694690"/>
                  </a:cubicBezTo>
                  <a:cubicBezTo>
                    <a:pt x="179070" y="614680"/>
                    <a:pt x="69850" y="304800"/>
                    <a:pt x="109220" y="204470"/>
                  </a:cubicBezTo>
                  <a:cubicBezTo>
                    <a:pt x="135890" y="135890"/>
                    <a:pt x="241300" y="105410"/>
                    <a:pt x="316230" y="86360"/>
                  </a:cubicBezTo>
                  <a:cubicBezTo>
                    <a:pt x="392430" y="67310"/>
                    <a:pt x="509270" y="76200"/>
                    <a:pt x="562610" y="93980"/>
                  </a:cubicBezTo>
                  <a:cubicBezTo>
                    <a:pt x="591820" y="102870"/>
                    <a:pt x="604520" y="115570"/>
                    <a:pt x="624840" y="135890"/>
                  </a:cubicBezTo>
                  <a:cubicBezTo>
                    <a:pt x="654050" y="165100"/>
                    <a:pt x="692150" y="213360"/>
                    <a:pt x="709930" y="259080"/>
                  </a:cubicBezTo>
                  <a:cubicBezTo>
                    <a:pt x="727710" y="304800"/>
                    <a:pt x="735330" y="359410"/>
                    <a:pt x="728980" y="407670"/>
                  </a:cubicBezTo>
                  <a:cubicBezTo>
                    <a:pt x="722630" y="455930"/>
                    <a:pt x="703580" y="508000"/>
                    <a:pt x="675640" y="547370"/>
                  </a:cubicBezTo>
                  <a:cubicBezTo>
                    <a:pt x="647700" y="588010"/>
                    <a:pt x="607060" y="624840"/>
                    <a:pt x="563880" y="647700"/>
                  </a:cubicBezTo>
                  <a:cubicBezTo>
                    <a:pt x="520700" y="670560"/>
                    <a:pt x="467360" y="683260"/>
                    <a:pt x="419100" y="683260"/>
                  </a:cubicBezTo>
                  <a:cubicBezTo>
                    <a:pt x="370840" y="683260"/>
                    <a:pt x="273050" y="648970"/>
                    <a:pt x="273050" y="647700"/>
                  </a:cubicBezTo>
                  <a:cubicBezTo>
                    <a:pt x="273050" y="646430"/>
                    <a:pt x="443230" y="674370"/>
                    <a:pt x="443230" y="678180"/>
                  </a:cubicBezTo>
                  <a:cubicBezTo>
                    <a:pt x="443230" y="680720"/>
                    <a:pt x="392430" y="681990"/>
                    <a:pt x="367030" y="678180"/>
                  </a:cubicBezTo>
                  <a:cubicBezTo>
                    <a:pt x="342900" y="674370"/>
                    <a:pt x="317500" y="668020"/>
                    <a:pt x="294640" y="659130"/>
                  </a:cubicBezTo>
                  <a:cubicBezTo>
                    <a:pt x="271780" y="650240"/>
                    <a:pt x="251460" y="640080"/>
                    <a:pt x="228600" y="622300"/>
                  </a:cubicBezTo>
                  <a:cubicBezTo>
                    <a:pt x="196850" y="596900"/>
                    <a:pt x="152400" y="552450"/>
                    <a:pt x="130810" y="509270"/>
                  </a:cubicBezTo>
                  <a:cubicBezTo>
                    <a:pt x="109220" y="466090"/>
                    <a:pt x="95250" y="411480"/>
                    <a:pt x="96520" y="363220"/>
                  </a:cubicBezTo>
                  <a:cubicBezTo>
                    <a:pt x="97790" y="314960"/>
                    <a:pt x="111760" y="261620"/>
                    <a:pt x="134620" y="218440"/>
                  </a:cubicBezTo>
                  <a:cubicBezTo>
                    <a:pt x="157480" y="176530"/>
                    <a:pt x="201930" y="132080"/>
                    <a:pt x="234950" y="107950"/>
                  </a:cubicBezTo>
                  <a:cubicBezTo>
                    <a:pt x="257810" y="90170"/>
                    <a:pt x="274320" y="85090"/>
                    <a:pt x="302260" y="74930"/>
                  </a:cubicBezTo>
                  <a:cubicBezTo>
                    <a:pt x="345440" y="59690"/>
                    <a:pt x="407670" y="44450"/>
                    <a:pt x="474980" y="38100"/>
                  </a:cubicBezTo>
                  <a:cubicBezTo>
                    <a:pt x="567690" y="29210"/>
                    <a:pt x="740410" y="27940"/>
                    <a:pt x="808990" y="40640"/>
                  </a:cubicBezTo>
                  <a:cubicBezTo>
                    <a:pt x="840740" y="46990"/>
                    <a:pt x="853440" y="52070"/>
                    <a:pt x="877570" y="66040"/>
                  </a:cubicBezTo>
                  <a:cubicBezTo>
                    <a:pt x="911860" y="86360"/>
                    <a:pt x="961390" y="124460"/>
                    <a:pt x="988060" y="163830"/>
                  </a:cubicBezTo>
                  <a:cubicBezTo>
                    <a:pt x="1014730" y="203200"/>
                    <a:pt x="1032510" y="262890"/>
                    <a:pt x="1040130" y="302260"/>
                  </a:cubicBezTo>
                  <a:cubicBezTo>
                    <a:pt x="1045210" y="330200"/>
                    <a:pt x="1045210" y="347980"/>
                    <a:pt x="1040130" y="375920"/>
                  </a:cubicBezTo>
                  <a:cubicBezTo>
                    <a:pt x="1032510" y="415290"/>
                    <a:pt x="1014730" y="474980"/>
                    <a:pt x="988060" y="514350"/>
                  </a:cubicBezTo>
                  <a:cubicBezTo>
                    <a:pt x="961390" y="553720"/>
                    <a:pt x="919480" y="590550"/>
                    <a:pt x="877570" y="612140"/>
                  </a:cubicBezTo>
                  <a:cubicBezTo>
                    <a:pt x="835660" y="633730"/>
                    <a:pt x="756920" y="660400"/>
                    <a:pt x="735330" y="646430"/>
                  </a:cubicBezTo>
                  <a:cubicBezTo>
                    <a:pt x="721360" y="637540"/>
                    <a:pt x="723900" y="613410"/>
                    <a:pt x="727710" y="585470"/>
                  </a:cubicBezTo>
                  <a:cubicBezTo>
                    <a:pt x="736600" y="515620"/>
                    <a:pt x="899160" y="318770"/>
                    <a:pt x="875030" y="231140"/>
                  </a:cubicBezTo>
                  <a:cubicBezTo>
                    <a:pt x="855980" y="160020"/>
                    <a:pt x="662940" y="116840"/>
                    <a:pt x="673100" y="80010"/>
                  </a:cubicBezTo>
                  <a:cubicBezTo>
                    <a:pt x="690880" y="17780"/>
                    <a:pt x="1266190" y="10160"/>
                    <a:pt x="1379220" y="8890"/>
                  </a:cubicBezTo>
                  <a:cubicBezTo>
                    <a:pt x="1414780" y="8890"/>
                    <a:pt x="1423670" y="7620"/>
                    <a:pt x="1449070" y="13970"/>
                  </a:cubicBezTo>
                  <a:cubicBezTo>
                    <a:pt x="1485900" y="24130"/>
                    <a:pt x="1545590" y="52070"/>
                    <a:pt x="1576070" y="74930"/>
                  </a:cubicBezTo>
                  <a:cubicBezTo>
                    <a:pt x="1597660" y="90170"/>
                    <a:pt x="1609090" y="102870"/>
                    <a:pt x="1624330" y="125730"/>
                  </a:cubicBezTo>
                  <a:cubicBezTo>
                    <a:pt x="1644650" y="157480"/>
                    <a:pt x="1671320" y="218440"/>
                    <a:pt x="1678940" y="255270"/>
                  </a:cubicBezTo>
                  <a:cubicBezTo>
                    <a:pt x="1685290" y="281940"/>
                    <a:pt x="1685290" y="298450"/>
                    <a:pt x="1681480" y="325120"/>
                  </a:cubicBezTo>
                  <a:cubicBezTo>
                    <a:pt x="1676400" y="363220"/>
                    <a:pt x="1654810" y="425450"/>
                    <a:pt x="1635760" y="458470"/>
                  </a:cubicBezTo>
                  <a:cubicBezTo>
                    <a:pt x="1623060" y="482600"/>
                    <a:pt x="1611630" y="495300"/>
                    <a:pt x="1591310" y="513080"/>
                  </a:cubicBezTo>
                  <a:cubicBezTo>
                    <a:pt x="1562100" y="537210"/>
                    <a:pt x="1525270" y="565150"/>
                    <a:pt x="1469390" y="581660"/>
                  </a:cubicBezTo>
                  <a:cubicBezTo>
                    <a:pt x="1371600" y="609600"/>
                    <a:pt x="1170940" y="603250"/>
                    <a:pt x="1038860" y="603250"/>
                  </a:cubicBezTo>
                  <a:cubicBezTo>
                    <a:pt x="924560" y="603250"/>
                    <a:pt x="800100" y="609600"/>
                    <a:pt x="721360" y="588010"/>
                  </a:cubicBezTo>
                  <a:cubicBezTo>
                    <a:pt x="670560" y="574040"/>
                    <a:pt x="632460" y="549910"/>
                    <a:pt x="604520" y="527050"/>
                  </a:cubicBezTo>
                  <a:cubicBezTo>
                    <a:pt x="584200" y="510540"/>
                    <a:pt x="572770" y="497840"/>
                    <a:pt x="560070" y="476250"/>
                  </a:cubicBezTo>
                  <a:cubicBezTo>
                    <a:pt x="541020" y="445770"/>
                    <a:pt x="519430" y="388620"/>
                    <a:pt x="513080" y="353060"/>
                  </a:cubicBezTo>
                  <a:cubicBezTo>
                    <a:pt x="508000" y="327660"/>
                    <a:pt x="508000" y="312420"/>
                    <a:pt x="513080" y="287020"/>
                  </a:cubicBezTo>
                  <a:cubicBezTo>
                    <a:pt x="519430" y="251460"/>
                    <a:pt x="535940" y="198120"/>
                    <a:pt x="560070" y="162560"/>
                  </a:cubicBezTo>
                  <a:cubicBezTo>
                    <a:pt x="584200" y="127000"/>
                    <a:pt x="621030" y="95250"/>
                    <a:pt x="659130" y="76200"/>
                  </a:cubicBezTo>
                  <a:cubicBezTo>
                    <a:pt x="697230" y="55880"/>
                    <a:pt x="726440" y="52070"/>
                    <a:pt x="787400" y="44450"/>
                  </a:cubicBezTo>
                  <a:cubicBezTo>
                    <a:pt x="934720" y="27940"/>
                    <a:pt x="1377950" y="5080"/>
                    <a:pt x="1551940" y="54610"/>
                  </a:cubicBezTo>
                  <a:cubicBezTo>
                    <a:pt x="1653540" y="83820"/>
                    <a:pt x="1734820" y="119380"/>
                    <a:pt x="1775460" y="187960"/>
                  </a:cubicBezTo>
                  <a:cubicBezTo>
                    <a:pt x="1819910" y="261620"/>
                    <a:pt x="1805940" y="426720"/>
                    <a:pt x="1791970" y="494030"/>
                  </a:cubicBezTo>
                  <a:cubicBezTo>
                    <a:pt x="1784350" y="529590"/>
                    <a:pt x="1767840" y="551180"/>
                    <a:pt x="1753870" y="572770"/>
                  </a:cubicBezTo>
                  <a:cubicBezTo>
                    <a:pt x="1742440" y="589280"/>
                    <a:pt x="1733550" y="601980"/>
                    <a:pt x="1717040" y="614680"/>
                  </a:cubicBezTo>
                  <a:cubicBezTo>
                    <a:pt x="1692910" y="633730"/>
                    <a:pt x="1653540" y="657860"/>
                    <a:pt x="1619250" y="666750"/>
                  </a:cubicBezTo>
                  <a:cubicBezTo>
                    <a:pt x="1583690" y="675640"/>
                    <a:pt x="1537970" y="671830"/>
                    <a:pt x="1507490" y="666750"/>
                  </a:cubicBezTo>
                  <a:cubicBezTo>
                    <a:pt x="1485900" y="662940"/>
                    <a:pt x="1473200" y="659130"/>
                    <a:pt x="1455420" y="647700"/>
                  </a:cubicBezTo>
                  <a:cubicBezTo>
                    <a:pt x="1430020" y="632460"/>
                    <a:pt x="1390650" y="598170"/>
                    <a:pt x="1371600" y="574040"/>
                  </a:cubicBezTo>
                  <a:cubicBezTo>
                    <a:pt x="1358900" y="557530"/>
                    <a:pt x="1352550" y="542290"/>
                    <a:pt x="1346200" y="524510"/>
                  </a:cubicBezTo>
                  <a:cubicBezTo>
                    <a:pt x="1339850" y="506730"/>
                    <a:pt x="1333500" y="491490"/>
                    <a:pt x="1332230" y="469900"/>
                  </a:cubicBezTo>
                  <a:cubicBezTo>
                    <a:pt x="1329690" y="439420"/>
                    <a:pt x="1344930" y="360680"/>
                    <a:pt x="1344930" y="360680"/>
                  </a:cubicBezTo>
                </a:path>
              </a:pathLst>
            </a:custGeom>
            <a:solidFill>
              <a:srgbClr val="D34A24">
                <a:alpha val="49804"/>
              </a:srgbClr>
            </a:solidFill>
            <a:ln>
              <a:noFill/>
            </a:ln>
          </p:spPr>
        </p:sp>
      </p:grpSp>
      <p:grpSp>
        <p:nvGrpSpPr>
          <p:cNvPr name="Group 25" id="25"/>
          <p:cNvGrpSpPr/>
          <p:nvPr/>
        </p:nvGrpSpPr>
        <p:grpSpPr>
          <a:xfrm rot="0">
            <a:off x="3929062" y="4531042"/>
            <a:ext cx="416243" cy="416243"/>
            <a:chOff x="0" y="0"/>
            <a:chExt cx="554990" cy="554990"/>
          </a:xfrm>
        </p:grpSpPr>
        <p:sp>
          <p:nvSpPr>
            <p:cNvPr name="Freeform 26" id="26"/>
            <p:cNvSpPr/>
            <p:nvPr/>
          </p:nvSpPr>
          <p:spPr>
            <a:xfrm flipH="false" flipV="false">
              <a:off x="48260" y="44450"/>
              <a:ext cx="449580" cy="462280"/>
            </a:xfrm>
            <a:custGeom>
              <a:avLst/>
              <a:gdLst/>
              <a:ahLst/>
              <a:cxnLst/>
              <a:rect r="r" b="b" t="t" l="l"/>
              <a:pathLst>
                <a:path h="462280" w="4495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3340" y="379730"/>
                    <a:pt x="35560" y="349250"/>
                  </a:cubicBezTo>
                  <a:cubicBezTo>
                    <a:pt x="1778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1800">
                <a:alpha val="49804"/>
              </a:srgbClr>
            </a:solidFill>
            <a:ln>
              <a:noFill/>
            </a:ln>
          </p:spPr>
        </p:sp>
      </p:grpSp>
      <p:grpSp>
        <p:nvGrpSpPr>
          <p:cNvPr name="Group 27" id="27"/>
          <p:cNvGrpSpPr/>
          <p:nvPr/>
        </p:nvGrpSpPr>
        <p:grpSpPr>
          <a:xfrm rot="0">
            <a:off x="4919662" y="4536758"/>
            <a:ext cx="416243" cy="416243"/>
            <a:chOff x="0" y="0"/>
            <a:chExt cx="554990" cy="554990"/>
          </a:xfrm>
        </p:grpSpPr>
        <p:sp>
          <p:nvSpPr>
            <p:cNvPr name="Freeform 28" id="28"/>
            <p:cNvSpPr/>
            <p:nvPr/>
          </p:nvSpPr>
          <p:spPr>
            <a:xfrm flipH="false" flipV="false">
              <a:off x="48260" y="44450"/>
              <a:ext cx="449580" cy="462280"/>
            </a:xfrm>
            <a:custGeom>
              <a:avLst/>
              <a:gdLst/>
              <a:ahLst/>
              <a:cxnLst/>
              <a:rect r="r" b="b" t="t" l="l"/>
              <a:pathLst>
                <a:path h="462280" w="449580">
                  <a:moveTo>
                    <a:pt x="449580" y="163830"/>
                  </a:moveTo>
                  <a:cubicBezTo>
                    <a:pt x="449580" y="307340"/>
                    <a:pt x="431800" y="344170"/>
                    <a:pt x="410210" y="372110"/>
                  </a:cubicBezTo>
                  <a:cubicBezTo>
                    <a:pt x="388620" y="400050"/>
                    <a:pt x="356870" y="425450"/>
                    <a:pt x="325120" y="440690"/>
                  </a:cubicBezTo>
                  <a:cubicBezTo>
                    <a:pt x="293370" y="455930"/>
                    <a:pt x="252730" y="462280"/>
                    <a:pt x="217170" y="459740"/>
                  </a:cubicBezTo>
                  <a:cubicBezTo>
                    <a:pt x="181610" y="457200"/>
                    <a:pt x="143510" y="444500"/>
                    <a:pt x="113030" y="426720"/>
                  </a:cubicBezTo>
                  <a:cubicBezTo>
                    <a:pt x="82550" y="408940"/>
                    <a:pt x="53340" y="381000"/>
                    <a:pt x="35560" y="350520"/>
                  </a:cubicBezTo>
                  <a:cubicBezTo>
                    <a:pt x="16510" y="320040"/>
                    <a:pt x="5080" y="280670"/>
                    <a:pt x="2540" y="245110"/>
                  </a:cubicBezTo>
                  <a:cubicBezTo>
                    <a:pt x="0" y="209550"/>
                    <a:pt x="8890" y="170180"/>
                    <a:pt x="22860" y="138430"/>
                  </a:cubicBezTo>
                  <a:cubicBezTo>
                    <a:pt x="36830" y="106680"/>
                    <a:pt x="62230" y="73660"/>
                    <a:pt x="90170" y="52070"/>
                  </a:cubicBezTo>
                  <a:cubicBezTo>
                    <a:pt x="118110" y="30480"/>
                    <a:pt x="154940" y="12700"/>
                    <a:pt x="189230" y="6350"/>
                  </a:cubicBezTo>
                  <a:cubicBezTo>
                    <a:pt x="223520" y="0"/>
                    <a:pt x="264160" y="3810"/>
                    <a:pt x="298450" y="13970"/>
                  </a:cubicBezTo>
                  <a:cubicBezTo>
                    <a:pt x="332740" y="24130"/>
                    <a:pt x="392430" y="69850"/>
                    <a:pt x="392430" y="69850"/>
                  </a:cubicBezTo>
                </a:path>
              </a:pathLst>
            </a:custGeom>
            <a:solidFill>
              <a:srgbClr val="FD1800">
                <a:alpha val="49804"/>
              </a:srgbClr>
            </a:solidFill>
            <a:ln>
              <a:noFill/>
            </a:ln>
          </p:spPr>
        </p:sp>
      </p:grpSp>
      <p:grpSp>
        <p:nvGrpSpPr>
          <p:cNvPr name="Group 29" id="29"/>
          <p:cNvGrpSpPr/>
          <p:nvPr/>
        </p:nvGrpSpPr>
        <p:grpSpPr>
          <a:xfrm rot="0">
            <a:off x="6139815" y="4561522"/>
            <a:ext cx="416243" cy="415290"/>
            <a:chOff x="0" y="0"/>
            <a:chExt cx="554990" cy="553720"/>
          </a:xfrm>
        </p:grpSpPr>
        <p:sp>
          <p:nvSpPr>
            <p:cNvPr name="Freeform 30" id="30"/>
            <p:cNvSpPr/>
            <p:nvPr/>
          </p:nvSpPr>
          <p:spPr>
            <a:xfrm flipH="false" flipV="false">
              <a:off x="48260" y="44450"/>
              <a:ext cx="449580" cy="461010"/>
            </a:xfrm>
            <a:custGeom>
              <a:avLst/>
              <a:gdLst/>
              <a:ahLst/>
              <a:cxnLst/>
              <a:rect r="r" b="b" t="t" l="l"/>
              <a:pathLst>
                <a:path h="461010" w="44958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D1800">
                <a:alpha val="49804"/>
              </a:srgbClr>
            </a:solidFill>
            <a:ln>
              <a:noFill/>
            </a:ln>
          </p:spPr>
        </p:sp>
      </p:grpSp>
      <p:grpSp>
        <p:nvGrpSpPr>
          <p:cNvPr name="Group 31" id="31"/>
          <p:cNvGrpSpPr/>
          <p:nvPr/>
        </p:nvGrpSpPr>
        <p:grpSpPr>
          <a:xfrm rot="0">
            <a:off x="2998470" y="5177790"/>
            <a:ext cx="416243" cy="415290"/>
            <a:chOff x="0" y="0"/>
            <a:chExt cx="554990" cy="553720"/>
          </a:xfrm>
        </p:grpSpPr>
        <p:sp>
          <p:nvSpPr>
            <p:cNvPr name="Freeform 32" id="32"/>
            <p:cNvSpPr/>
            <p:nvPr/>
          </p:nvSpPr>
          <p:spPr>
            <a:xfrm flipH="false" flipV="false">
              <a:off x="48260" y="44450"/>
              <a:ext cx="449580" cy="461010"/>
            </a:xfrm>
            <a:custGeom>
              <a:avLst/>
              <a:gdLst/>
              <a:ahLst/>
              <a:cxnLst/>
              <a:rect r="r" b="b" t="t" l="l"/>
              <a:pathLst>
                <a:path h="461010" w="44958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8580"/>
                    <a:pt x="392430" y="68580"/>
                  </a:cubicBezTo>
                </a:path>
              </a:pathLst>
            </a:custGeom>
            <a:solidFill>
              <a:srgbClr val="FD1800">
                <a:alpha val="49804"/>
              </a:srgbClr>
            </a:solidFill>
            <a:ln>
              <a:noFill/>
            </a:ln>
          </p:spPr>
        </p:sp>
      </p:grpSp>
      <p:grpSp>
        <p:nvGrpSpPr>
          <p:cNvPr name="Group 33" id="33"/>
          <p:cNvGrpSpPr/>
          <p:nvPr/>
        </p:nvGrpSpPr>
        <p:grpSpPr>
          <a:xfrm rot="0">
            <a:off x="4913947" y="5183505"/>
            <a:ext cx="415290" cy="416243"/>
            <a:chOff x="0" y="0"/>
            <a:chExt cx="553720" cy="554990"/>
          </a:xfrm>
        </p:grpSpPr>
        <p:sp>
          <p:nvSpPr>
            <p:cNvPr name="Freeform 34" id="34"/>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9850"/>
                    <a:pt x="392430" y="69850"/>
                  </a:cubicBezTo>
                </a:path>
              </a:pathLst>
            </a:custGeom>
            <a:solidFill>
              <a:srgbClr val="FD1800">
                <a:alpha val="49804"/>
              </a:srgbClr>
            </a:solidFill>
            <a:ln>
              <a:noFill/>
            </a:ln>
          </p:spPr>
        </p:sp>
      </p:grpSp>
      <p:grpSp>
        <p:nvGrpSpPr>
          <p:cNvPr name="Group 35" id="35"/>
          <p:cNvGrpSpPr/>
          <p:nvPr/>
        </p:nvGrpSpPr>
        <p:grpSpPr>
          <a:xfrm rot="0">
            <a:off x="6188392" y="5153025"/>
            <a:ext cx="416243" cy="416243"/>
            <a:chOff x="0" y="0"/>
            <a:chExt cx="554990" cy="554990"/>
          </a:xfrm>
        </p:grpSpPr>
        <p:sp>
          <p:nvSpPr>
            <p:cNvPr name="Freeform 36" id="36"/>
            <p:cNvSpPr/>
            <p:nvPr/>
          </p:nvSpPr>
          <p:spPr>
            <a:xfrm flipH="false" flipV="false">
              <a:off x="48260" y="44450"/>
              <a:ext cx="449580" cy="462280"/>
            </a:xfrm>
            <a:custGeom>
              <a:avLst/>
              <a:gdLst/>
              <a:ahLst/>
              <a:cxnLst/>
              <a:rect r="r" b="b" t="t" l="l"/>
              <a:pathLst>
                <a:path h="462280" w="449580">
                  <a:moveTo>
                    <a:pt x="449580" y="16383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89230" y="6350"/>
                  </a:cubicBezTo>
                  <a:cubicBezTo>
                    <a:pt x="223520" y="0"/>
                    <a:pt x="264160" y="3810"/>
                    <a:pt x="298450" y="13970"/>
                  </a:cubicBezTo>
                  <a:cubicBezTo>
                    <a:pt x="332740" y="24130"/>
                    <a:pt x="392430" y="69850"/>
                    <a:pt x="392430" y="69850"/>
                  </a:cubicBezTo>
                </a:path>
              </a:pathLst>
            </a:custGeom>
            <a:solidFill>
              <a:srgbClr val="FD1800">
                <a:alpha val="49804"/>
              </a:srgbClr>
            </a:solidFill>
            <a:ln>
              <a:noFill/>
            </a:ln>
          </p:spPr>
        </p:sp>
      </p:grpSp>
      <p:grpSp>
        <p:nvGrpSpPr>
          <p:cNvPr name="Group 37" id="37"/>
          <p:cNvGrpSpPr/>
          <p:nvPr/>
        </p:nvGrpSpPr>
        <p:grpSpPr>
          <a:xfrm rot="0">
            <a:off x="3010852" y="5515928"/>
            <a:ext cx="416243" cy="416243"/>
            <a:chOff x="0" y="0"/>
            <a:chExt cx="554990" cy="554990"/>
          </a:xfrm>
        </p:grpSpPr>
        <p:sp>
          <p:nvSpPr>
            <p:cNvPr name="Freeform 38" id="38"/>
            <p:cNvSpPr/>
            <p:nvPr/>
          </p:nvSpPr>
          <p:spPr>
            <a:xfrm flipH="false" flipV="false">
              <a:off x="48260" y="44450"/>
              <a:ext cx="449580" cy="462280"/>
            </a:xfrm>
            <a:custGeom>
              <a:avLst/>
              <a:gdLst/>
              <a:ahLst/>
              <a:cxnLst/>
              <a:rect r="r" b="b" t="t" l="l"/>
              <a:pathLst>
                <a:path h="462280" w="449580">
                  <a:moveTo>
                    <a:pt x="448310" y="16256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1800">
                <a:alpha val="49804"/>
              </a:srgbClr>
            </a:solidFill>
            <a:ln>
              <a:noFill/>
            </a:ln>
          </p:spPr>
        </p:sp>
      </p:grpSp>
      <p:grpSp>
        <p:nvGrpSpPr>
          <p:cNvPr name="Group 39" id="39"/>
          <p:cNvGrpSpPr/>
          <p:nvPr/>
        </p:nvGrpSpPr>
        <p:grpSpPr>
          <a:xfrm rot="0">
            <a:off x="3952875" y="5521642"/>
            <a:ext cx="416243" cy="416243"/>
            <a:chOff x="0" y="0"/>
            <a:chExt cx="554990" cy="554990"/>
          </a:xfrm>
        </p:grpSpPr>
        <p:sp>
          <p:nvSpPr>
            <p:cNvPr name="Freeform 40" id="40"/>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2540"/>
                    <a:pt x="299720" y="12700"/>
                  </a:cubicBezTo>
                  <a:cubicBezTo>
                    <a:pt x="332740" y="22860"/>
                    <a:pt x="392430" y="69850"/>
                    <a:pt x="392430" y="69850"/>
                  </a:cubicBezTo>
                </a:path>
              </a:pathLst>
            </a:custGeom>
            <a:solidFill>
              <a:srgbClr val="FD1800">
                <a:alpha val="49804"/>
              </a:srgbClr>
            </a:solidFill>
            <a:ln>
              <a:noFill/>
            </a:ln>
          </p:spPr>
        </p:sp>
      </p:grpSp>
      <p:grpSp>
        <p:nvGrpSpPr>
          <p:cNvPr name="Group 41" id="41"/>
          <p:cNvGrpSpPr/>
          <p:nvPr/>
        </p:nvGrpSpPr>
        <p:grpSpPr>
          <a:xfrm rot="0">
            <a:off x="6157912" y="5521642"/>
            <a:ext cx="416243" cy="416243"/>
            <a:chOff x="0" y="0"/>
            <a:chExt cx="554990" cy="554990"/>
          </a:xfrm>
        </p:grpSpPr>
        <p:sp>
          <p:nvSpPr>
            <p:cNvPr name="Freeform 42" id="42"/>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2540"/>
                    <a:pt x="299720" y="12700"/>
                  </a:cubicBezTo>
                  <a:cubicBezTo>
                    <a:pt x="332740" y="22860"/>
                    <a:pt x="392430" y="69850"/>
                    <a:pt x="392430" y="69850"/>
                  </a:cubicBezTo>
                </a:path>
              </a:pathLst>
            </a:custGeom>
            <a:solidFill>
              <a:srgbClr val="FD1800">
                <a:alpha val="49804"/>
              </a:srgbClr>
            </a:solidFill>
            <a:ln>
              <a:noFill/>
            </a:ln>
          </p:spPr>
        </p:sp>
      </p:grpSp>
      <p:grpSp>
        <p:nvGrpSpPr>
          <p:cNvPr name="Group 43" id="43"/>
          <p:cNvGrpSpPr/>
          <p:nvPr/>
        </p:nvGrpSpPr>
        <p:grpSpPr>
          <a:xfrm rot="0">
            <a:off x="6157912" y="5799772"/>
            <a:ext cx="416243" cy="416243"/>
            <a:chOff x="0" y="0"/>
            <a:chExt cx="554990" cy="554990"/>
          </a:xfrm>
        </p:grpSpPr>
        <p:sp>
          <p:nvSpPr>
            <p:cNvPr name="Freeform 44" id="44"/>
            <p:cNvSpPr/>
            <p:nvPr/>
          </p:nvSpPr>
          <p:spPr>
            <a:xfrm flipH="false" flipV="false">
              <a:off x="48260" y="44450"/>
              <a:ext cx="449580" cy="462280"/>
            </a:xfrm>
            <a:custGeom>
              <a:avLst/>
              <a:gdLst/>
              <a:ahLst/>
              <a:cxnLst/>
              <a:rect r="r" b="b" t="t" l="l"/>
              <a:pathLst>
                <a:path h="462280" w="449580">
                  <a:moveTo>
                    <a:pt x="449580" y="16256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D1800">
                <a:alpha val="49804"/>
              </a:srgbClr>
            </a:solidFill>
            <a:ln>
              <a:noFill/>
            </a:ln>
          </p:spPr>
        </p:sp>
      </p:grpSp>
      <p:grpSp>
        <p:nvGrpSpPr>
          <p:cNvPr name="Group 45" id="45"/>
          <p:cNvGrpSpPr/>
          <p:nvPr/>
        </p:nvGrpSpPr>
        <p:grpSpPr>
          <a:xfrm rot="0">
            <a:off x="3934778" y="5794058"/>
            <a:ext cx="416243" cy="415290"/>
            <a:chOff x="0" y="0"/>
            <a:chExt cx="554990" cy="553720"/>
          </a:xfrm>
        </p:grpSpPr>
        <p:sp>
          <p:nvSpPr>
            <p:cNvPr name="Freeform 46" id="46"/>
            <p:cNvSpPr/>
            <p:nvPr/>
          </p:nvSpPr>
          <p:spPr>
            <a:xfrm flipH="false" flipV="false">
              <a:off x="48260" y="44450"/>
              <a:ext cx="449580" cy="461010"/>
            </a:xfrm>
            <a:custGeom>
              <a:avLst/>
              <a:gdLst/>
              <a:ahLst/>
              <a:cxnLst/>
              <a:rect r="r" b="b" t="t" l="l"/>
              <a:pathLst>
                <a:path h="461010" w="44958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3340" y="379730"/>
                    <a:pt x="35560" y="349250"/>
                  </a:cubicBezTo>
                  <a:cubicBezTo>
                    <a:pt x="16510" y="318770"/>
                    <a:pt x="5080" y="279400"/>
                    <a:pt x="2540" y="243840"/>
                  </a:cubicBezTo>
                  <a:cubicBezTo>
                    <a:pt x="0" y="208280"/>
                    <a:pt x="8890" y="168910"/>
                    <a:pt x="22860" y="137160"/>
                  </a:cubicBezTo>
                  <a:cubicBezTo>
                    <a:pt x="36830" y="105410"/>
                    <a:pt x="62230" y="72390"/>
                    <a:pt x="90170" y="50800"/>
                  </a:cubicBezTo>
                  <a:cubicBezTo>
                    <a:pt x="118110" y="29210"/>
                    <a:pt x="154940" y="12700"/>
                    <a:pt x="190500" y="6350"/>
                  </a:cubicBezTo>
                  <a:cubicBezTo>
                    <a:pt x="224790" y="0"/>
                    <a:pt x="265430" y="2540"/>
                    <a:pt x="299720" y="12700"/>
                  </a:cubicBezTo>
                  <a:cubicBezTo>
                    <a:pt x="332740" y="22860"/>
                    <a:pt x="392430" y="68580"/>
                    <a:pt x="392430" y="68580"/>
                  </a:cubicBezTo>
                </a:path>
              </a:pathLst>
            </a:custGeom>
            <a:solidFill>
              <a:srgbClr val="FD1800">
                <a:alpha val="49804"/>
              </a:srgbClr>
            </a:solidFill>
            <a:ln>
              <a:noFill/>
            </a:ln>
          </p:spPr>
        </p:sp>
      </p:grpSp>
      <p:grpSp>
        <p:nvGrpSpPr>
          <p:cNvPr name="Group 47" id="47"/>
          <p:cNvGrpSpPr/>
          <p:nvPr/>
        </p:nvGrpSpPr>
        <p:grpSpPr>
          <a:xfrm rot="0">
            <a:off x="4877753" y="5805488"/>
            <a:ext cx="415290" cy="416243"/>
            <a:chOff x="0" y="0"/>
            <a:chExt cx="553720" cy="554990"/>
          </a:xfrm>
        </p:grpSpPr>
        <p:sp>
          <p:nvSpPr>
            <p:cNvPr name="Freeform 48" id="48"/>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2540"/>
                    <a:pt x="298450" y="12700"/>
                  </a:cubicBezTo>
                  <a:cubicBezTo>
                    <a:pt x="332740" y="22860"/>
                    <a:pt x="392430" y="69850"/>
                    <a:pt x="392430" y="69850"/>
                  </a:cubicBezTo>
                </a:path>
              </a:pathLst>
            </a:custGeom>
            <a:solidFill>
              <a:srgbClr val="FD1800">
                <a:alpha val="49804"/>
              </a:srgbClr>
            </a:solidFill>
            <a:ln>
              <a:noFill/>
            </a:ln>
          </p:spPr>
        </p:sp>
      </p:grpSp>
      <p:grpSp>
        <p:nvGrpSpPr>
          <p:cNvPr name="Group 49" id="49"/>
          <p:cNvGrpSpPr/>
          <p:nvPr/>
        </p:nvGrpSpPr>
        <p:grpSpPr>
          <a:xfrm rot="0">
            <a:off x="2992755" y="5799772"/>
            <a:ext cx="416243" cy="416243"/>
            <a:chOff x="0" y="0"/>
            <a:chExt cx="554990" cy="554990"/>
          </a:xfrm>
        </p:grpSpPr>
        <p:sp>
          <p:nvSpPr>
            <p:cNvPr name="Freeform 50" id="50"/>
            <p:cNvSpPr/>
            <p:nvPr/>
          </p:nvSpPr>
          <p:spPr>
            <a:xfrm flipH="false" flipV="false">
              <a:off x="48260" y="44450"/>
              <a:ext cx="449580" cy="462280"/>
            </a:xfrm>
            <a:custGeom>
              <a:avLst/>
              <a:gdLst/>
              <a:ahLst/>
              <a:cxnLst/>
              <a:rect r="r" b="b" t="t" l="l"/>
              <a:pathLst>
                <a:path h="462280" w="449580">
                  <a:moveTo>
                    <a:pt x="448310" y="16256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D1800">
                <a:alpha val="49804"/>
              </a:srgbClr>
            </a:solidFill>
            <a:ln>
              <a:noFill/>
            </a:ln>
          </p:spPr>
        </p:sp>
      </p:grpSp>
    </p:spTree>
  </p:cSld>
  <p:clrMapOvr>
    <a:masterClrMapping/>
  </p:clrMapOvr>
  <p:transition spd="fast">
    <p:circle/>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59699"/>
          <a:stretch>
            <a:fillRect/>
          </a:stretch>
        </p:blipFill>
        <p:spPr>
          <a:xfrm flipH="false" flipV="false" rot="0">
            <a:off x="0" y="-1840395"/>
            <a:ext cx="19027094" cy="445228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98568" y="849823"/>
            <a:ext cx="994954" cy="99495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937945" y="849823"/>
            <a:ext cx="994954" cy="994954"/>
          </a:xfrm>
          <a:prstGeom prst="rect">
            <a:avLst/>
          </a:prstGeom>
        </p:spPr>
      </p:pic>
      <p:sp>
        <p:nvSpPr>
          <p:cNvPr name="AutoShape 5" id="5"/>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6" id="6"/>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7" id="7"/>
          <p:cNvGrpSpPr/>
          <p:nvPr/>
        </p:nvGrpSpPr>
        <p:grpSpPr>
          <a:xfrm rot="0">
            <a:off x="17531885" y="8957875"/>
            <a:ext cx="1163187" cy="1163187"/>
            <a:chOff x="0" y="0"/>
            <a:chExt cx="812800" cy="812800"/>
          </a:xfrm>
        </p:grpSpPr>
        <p:sp>
          <p:nvSpPr>
            <p:cNvPr name="Freeform 8" id="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768449" y="9372600"/>
            <a:ext cx="345030" cy="333738"/>
          </a:xfrm>
          <a:prstGeom prst="rect">
            <a:avLst/>
          </a:prstGeom>
        </p:spPr>
      </p:pic>
      <p:sp>
        <p:nvSpPr>
          <p:cNvPr name="TextBox 11" id="11"/>
          <p:cNvSpPr txBox="true"/>
          <p:nvPr/>
        </p:nvSpPr>
        <p:spPr>
          <a:xfrm rot="0">
            <a:off x="5375182" y="735467"/>
            <a:ext cx="4398588"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Contoh </a:t>
            </a:r>
          </a:p>
        </p:txBody>
      </p:sp>
      <p:sp>
        <p:nvSpPr>
          <p:cNvPr name="TextBox 12" id="12"/>
          <p:cNvSpPr txBox="true"/>
          <p:nvPr/>
        </p:nvSpPr>
        <p:spPr>
          <a:xfrm rot="0">
            <a:off x="10062273" y="849823"/>
            <a:ext cx="2850545" cy="1171463"/>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Soal 2</a:t>
            </a:r>
          </a:p>
        </p:txBody>
      </p:sp>
      <p:sp>
        <p:nvSpPr>
          <p:cNvPr name="TextBox 13" id="13"/>
          <p:cNvSpPr txBox="true"/>
          <p:nvPr/>
        </p:nvSpPr>
        <p:spPr>
          <a:xfrm rot="0">
            <a:off x="1658471" y="3390074"/>
            <a:ext cx="16230600" cy="6149395"/>
          </a:xfrm>
          <a:prstGeom prst="rect">
            <a:avLst/>
          </a:prstGeom>
        </p:spPr>
        <p:txBody>
          <a:bodyPr anchor="t" rtlCol="false" tIns="0" lIns="0" bIns="0" rIns="0">
            <a:spAutoFit/>
          </a:bodyPr>
          <a:lstStyle/>
          <a:p>
            <a:pPr algn="just">
              <a:lnSpc>
                <a:spcPts val="5420"/>
              </a:lnSpc>
            </a:pPr>
            <a:r>
              <a:rPr lang="en-US" sz="3871">
                <a:solidFill>
                  <a:srgbClr val="000000"/>
                </a:solidFill>
                <a:latin typeface="Open Sauce"/>
              </a:rPr>
              <a:t>Sederhanakan fungsi boolean berikut dengan menggunakan     metode peta karnaugh, kemudian gambarkan rangkaian digitalnya dengan menggunakan :</a:t>
            </a:r>
          </a:p>
          <a:p>
            <a:pPr algn="just">
              <a:lnSpc>
                <a:spcPts val="5420"/>
              </a:lnSpc>
            </a:pPr>
            <a:r>
              <a:rPr lang="en-US" sz="3871">
                <a:solidFill>
                  <a:srgbClr val="000000"/>
                </a:solidFill>
                <a:latin typeface="Open Sauce"/>
              </a:rPr>
              <a:t>a. gerbang dasar (AND,NOT,OR)</a:t>
            </a:r>
          </a:p>
          <a:p>
            <a:pPr algn="just" marL="835847" indent="-417924" lvl="1">
              <a:lnSpc>
                <a:spcPts val="5420"/>
              </a:lnSpc>
              <a:buFont typeface="Arial"/>
              <a:buChar char="•"/>
            </a:pPr>
            <a:r>
              <a:rPr lang="en-US" sz="3871">
                <a:solidFill>
                  <a:srgbClr val="000000"/>
                </a:solidFill>
                <a:latin typeface="Open Sauce"/>
              </a:rPr>
              <a:t>f(w,x,y,z) =     (0,2,3,5,7,11,12)</a:t>
            </a:r>
          </a:p>
          <a:p>
            <a:pPr algn="just" marL="835847" indent="-417924" lvl="1">
              <a:lnSpc>
                <a:spcPts val="5420"/>
              </a:lnSpc>
              <a:buFont typeface="Arial"/>
              <a:buChar char="•"/>
            </a:pPr>
            <a:r>
              <a:rPr lang="en-US" sz="3871">
                <a:solidFill>
                  <a:srgbClr val="000000"/>
                </a:solidFill>
                <a:latin typeface="Open Sauce"/>
              </a:rPr>
              <a:t>d(w,x,y,z) =     (9,13,14,15) {d=don't care}</a:t>
            </a:r>
          </a:p>
          <a:p>
            <a:pPr algn="just">
              <a:lnSpc>
                <a:spcPts val="5420"/>
              </a:lnSpc>
            </a:pPr>
            <a:r>
              <a:rPr lang="en-US" sz="3871">
                <a:solidFill>
                  <a:srgbClr val="000000"/>
                </a:solidFill>
                <a:latin typeface="Open Sauce"/>
              </a:rPr>
              <a:t>b. gerbang NAND</a:t>
            </a:r>
          </a:p>
          <a:p>
            <a:pPr algn="just" marL="835847" indent="-417924" lvl="1">
              <a:lnSpc>
                <a:spcPts val="5420"/>
              </a:lnSpc>
              <a:buFont typeface="Arial"/>
              <a:buChar char="•"/>
            </a:pPr>
            <a:r>
              <a:rPr lang="en-US" sz="3871">
                <a:solidFill>
                  <a:srgbClr val="000000"/>
                </a:solidFill>
                <a:latin typeface="Open Sauce"/>
              </a:rPr>
              <a:t>g(x,y,z) = (x' + y')(x + z')(y' + z')</a:t>
            </a:r>
          </a:p>
          <a:p>
            <a:pPr algn="just">
              <a:lnSpc>
                <a:spcPts val="5420"/>
              </a:lnSpc>
            </a:pPr>
            <a:r>
              <a:rPr lang="en-US" sz="3871">
                <a:solidFill>
                  <a:srgbClr val="000000"/>
                </a:solidFill>
                <a:latin typeface="Open Sauce"/>
              </a:rPr>
              <a:t> </a:t>
            </a:r>
          </a:p>
        </p:txBody>
      </p:sp>
      <p:grpSp>
        <p:nvGrpSpPr>
          <p:cNvPr name="Group 14" id="14"/>
          <p:cNvGrpSpPr/>
          <p:nvPr/>
        </p:nvGrpSpPr>
        <p:grpSpPr>
          <a:xfrm rot="0">
            <a:off x="5065193" y="6250098"/>
            <a:ext cx="472342" cy="505547"/>
            <a:chOff x="0" y="0"/>
            <a:chExt cx="722630" cy="773430"/>
          </a:xfrm>
        </p:grpSpPr>
        <p:sp>
          <p:nvSpPr>
            <p:cNvPr name="Freeform 15" id="15"/>
            <p:cNvSpPr/>
            <p:nvPr/>
          </p:nvSpPr>
          <p:spPr>
            <a:xfrm flipH="false" flipV="false">
              <a:off x="46990" y="27940"/>
              <a:ext cx="627380" cy="711200"/>
            </a:xfrm>
            <a:custGeom>
              <a:avLst/>
              <a:gdLst/>
              <a:ahLst/>
              <a:cxnLst/>
              <a:rect r="r" b="b" t="t" l="l"/>
              <a:pathLst>
                <a:path h="711200" w="627380">
                  <a:moveTo>
                    <a:pt x="533400" y="62230"/>
                  </a:moveTo>
                  <a:cubicBezTo>
                    <a:pt x="102870" y="62230"/>
                    <a:pt x="40640" y="66040"/>
                    <a:pt x="38100" y="82550"/>
                  </a:cubicBezTo>
                  <a:cubicBezTo>
                    <a:pt x="34290" y="114300"/>
                    <a:pt x="368300" y="219710"/>
                    <a:pt x="415290" y="271780"/>
                  </a:cubicBezTo>
                  <a:cubicBezTo>
                    <a:pt x="433070" y="290830"/>
                    <a:pt x="439420" y="303530"/>
                    <a:pt x="435610" y="323850"/>
                  </a:cubicBezTo>
                  <a:cubicBezTo>
                    <a:pt x="426720" y="364490"/>
                    <a:pt x="332740" y="430530"/>
                    <a:pt x="279400" y="477520"/>
                  </a:cubicBezTo>
                  <a:cubicBezTo>
                    <a:pt x="227330" y="523240"/>
                    <a:pt x="156210" y="566420"/>
                    <a:pt x="120650" y="603250"/>
                  </a:cubicBezTo>
                  <a:cubicBezTo>
                    <a:pt x="99060" y="626110"/>
                    <a:pt x="86360" y="664210"/>
                    <a:pt x="73660" y="664210"/>
                  </a:cubicBezTo>
                  <a:cubicBezTo>
                    <a:pt x="66040" y="664210"/>
                    <a:pt x="52070" y="648970"/>
                    <a:pt x="54610" y="643890"/>
                  </a:cubicBezTo>
                  <a:cubicBezTo>
                    <a:pt x="64770" y="618490"/>
                    <a:pt x="538480" y="614680"/>
                    <a:pt x="600710" y="635000"/>
                  </a:cubicBezTo>
                  <a:cubicBezTo>
                    <a:pt x="615950" y="640080"/>
                    <a:pt x="622300" y="645160"/>
                    <a:pt x="624840" y="652780"/>
                  </a:cubicBezTo>
                  <a:cubicBezTo>
                    <a:pt x="627380" y="659130"/>
                    <a:pt x="624840" y="670560"/>
                    <a:pt x="619760" y="675640"/>
                  </a:cubicBezTo>
                  <a:cubicBezTo>
                    <a:pt x="614680" y="680720"/>
                    <a:pt x="604520" y="684530"/>
                    <a:pt x="598170" y="683260"/>
                  </a:cubicBezTo>
                  <a:cubicBezTo>
                    <a:pt x="591820" y="681990"/>
                    <a:pt x="581660" y="676910"/>
                    <a:pt x="579120" y="670560"/>
                  </a:cubicBezTo>
                  <a:cubicBezTo>
                    <a:pt x="576580" y="664210"/>
                    <a:pt x="576580" y="654050"/>
                    <a:pt x="579120" y="647700"/>
                  </a:cubicBezTo>
                  <a:cubicBezTo>
                    <a:pt x="581660" y="641350"/>
                    <a:pt x="591820" y="635000"/>
                    <a:pt x="598170" y="635000"/>
                  </a:cubicBezTo>
                  <a:cubicBezTo>
                    <a:pt x="607060" y="635000"/>
                    <a:pt x="624840" y="650240"/>
                    <a:pt x="624840" y="657860"/>
                  </a:cubicBezTo>
                  <a:cubicBezTo>
                    <a:pt x="624840" y="666750"/>
                    <a:pt x="615950" y="676910"/>
                    <a:pt x="600710" y="684530"/>
                  </a:cubicBezTo>
                  <a:cubicBezTo>
                    <a:pt x="541020" y="711200"/>
                    <a:pt x="175260" y="701040"/>
                    <a:pt x="87630" y="694690"/>
                  </a:cubicBezTo>
                  <a:cubicBezTo>
                    <a:pt x="57150" y="692150"/>
                    <a:pt x="35560" y="695960"/>
                    <a:pt x="25400" y="684530"/>
                  </a:cubicBezTo>
                  <a:cubicBezTo>
                    <a:pt x="16510" y="674370"/>
                    <a:pt x="19050" y="648970"/>
                    <a:pt x="24130" y="631190"/>
                  </a:cubicBezTo>
                  <a:cubicBezTo>
                    <a:pt x="30480" y="610870"/>
                    <a:pt x="45720" y="596900"/>
                    <a:pt x="68580" y="572770"/>
                  </a:cubicBezTo>
                  <a:cubicBezTo>
                    <a:pt x="120650" y="518160"/>
                    <a:pt x="316230" y="379730"/>
                    <a:pt x="354330" y="335280"/>
                  </a:cubicBezTo>
                  <a:cubicBezTo>
                    <a:pt x="365760" y="321310"/>
                    <a:pt x="377190" y="316230"/>
                    <a:pt x="373380" y="303530"/>
                  </a:cubicBezTo>
                  <a:cubicBezTo>
                    <a:pt x="363220" y="266700"/>
                    <a:pt x="135890" y="193040"/>
                    <a:pt x="72390" y="149860"/>
                  </a:cubicBezTo>
                  <a:cubicBezTo>
                    <a:pt x="39370" y="127000"/>
                    <a:pt x="10160" y="105410"/>
                    <a:pt x="3810" y="87630"/>
                  </a:cubicBezTo>
                  <a:cubicBezTo>
                    <a:pt x="0" y="77470"/>
                    <a:pt x="1270" y="68580"/>
                    <a:pt x="7620" y="60960"/>
                  </a:cubicBezTo>
                  <a:cubicBezTo>
                    <a:pt x="21590" y="44450"/>
                    <a:pt x="68580" y="31750"/>
                    <a:pt x="118110" y="24130"/>
                  </a:cubicBezTo>
                  <a:cubicBezTo>
                    <a:pt x="212090" y="8890"/>
                    <a:pt x="495300" y="0"/>
                    <a:pt x="538480" y="22860"/>
                  </a:cubicBezTo>
                  <a:cubicBezTo>
                    <a:pt x="548640" y="29210"/>
                    <a:pt x="553720" y="38100"/>
                    <a:pt x="552450" y="44450"/>
                  </a:cubicBezTo>
                  <a:cubicBezTo>
                    <a:pt x="551180" y="50800"/>
                    <a:pt x="533400" y="62230"/>
                    <a:pt x="533400" y="62230"/>
                  </a:cubicBezTo>
                </a:path>
              </a:pathLst>
            </a:custGeom>
            <a:solidFill>
              <a:srgbClr val="000000"/>
            </a:solidFill>
            <a:ln>
              <a:noFill/>
            </a:ln>
          </p:spPr>
        </p:sp>
      </p:grpSp>
      <p:grpSp>
        <p:nvGrpSpPr>
          <p:cNvPr name="Group 16" id="16"/>
          <p:cNvGrpSpPr/>
          <p:nvPr/>
        </p:nvGrpSpPr>
        <p:grpSpPr>
          <a:xfrm rot="0">
            <a:off x="5217122" y="6967528"/>
            <a:ext cx="472342" cy="505547"/>
            <a:chOff x="0" y="0"/>
            <a:chExt cx="722630" cy="773430"/>
          </a:xfrm>
        </p:grpSpPr>
        <p:sp>
          <p:nvSpPr>
            <p:cNvPr name="Freeform 17" id="17"/>
            <p:cNvSpPr/>
            <p:nvPr/>
          </p:nvSpPr>
          <p:spPr>
            <a:xfrm flipH="false" flipV="false">
              <a:off x="46990" y="27940"/>
              <a:ext cx="627380" cy="711200"/>
            </a:xfrm>
            <a:custGeom>
              <a:avLst/>
              <a:gdLst/>
              <a:ahLst/>
              <a:cxnLst/>
              <a:rect r="r" b="b" t="t" l="l"/>
              <a:pathLst>
                <a:path h="711200" w="627380">
                  <a:moveTo>
                    <a:pt x="533400" y="62230"/>
                  </a:moveTo>
                  <a:cubicBezTo>
                    <a:pt x="102870" y="62230"/>
                    <a:pt x="40640" y="66040"/>
                    <a:pt x="38100" y="82550"/>
                  </a:cubicBezTo>
                  <a:cubicBezTo>
                    <a:pt x="34290" y="114300"/>
                    <a:pt x="368300" y="219710"/>
                    <a:pt x="415290" y="271780"/>
                  </a:cubicBezTo>
                  <a:cubicBezTo>
                    <a:pt x="433070" y="290830"/>
                    <a:pt x="439420" y="303530"/>
                    <a:pt x="435610" y="323850"/>
                  </a:cubicBezTo>
                  <a:cubicBezTo>
                    <a:pt x="426720" y="364490"/>
                    <a:pt x="332740" y="430530"/>
                    <a:pt x="279400" y="477520"/>
                  </a:cubicBezTo>
                  <a:cubicBezTo>
                    <a:pt x="227330" y="523240"/>
                    <a:pt x="156210" y="566420"/>
                    <a:pt x="120650" y="603250"/>
                  </a:cubicBezTo>
                  <a:cubicBezTo>
                    <a:pt x="99060" y="626110"/>
                    <a:pt x="86360" y="664210"/>
                    <a:pt x="73660" y="664210"/>
                  </a:cubicBezTo>
                  <a:cubicBezTo>
                    <a:pt x="66040" y="664210"/>
                    <a:pt x="52070" y="648970"/>
                    <a:pt x="54610" y="643890"/>
                  </a:cubicBezTo>
                  <a:cubicBezTo>
                    <a:pt x="64770" y="618490"/>
                    <a:pt x="538480" y="614680"/>
                    <a:pt x="600710" y="635000"/>
                  </a:cubicBezTo>
                  <a:cubicBezTo>
                    <a:pt x="615950" y="640080"/>
                    <a:pt x="622300" y="645160"/>
                    <a:pt x="624840" y="652780"/>
                  </a:cubicBezTo>
                  <a:cubicBezTo>
                    <a:pt x="627380" y="659130"/>
                    <a:pt x="624840" y="670560"/>
                    <a:pt x="619760" y="675640"/>
                  </a:cubicBezTo>
                  <a:cubicBezTo>
                    <a:pt x="614680" y="680720"/>
                    <a:pt x="604520" y="684530"/>
                    <a:pt x="598170" y="683260"/>
                  </a:cubicBezTo>
                  <a:cubicBezTo>
                    <a:pt x="591820" y="681990"/>
                    <a:pt x="581660" y="676910"/>
                    <a:pt x="579120" y="670560"/>
                  </a:cubicBezTo>
                  <a:cubicBezTo>
                    <a:pt x="576580" y="664210"/>
                    <a:pt x="576580" y="654050"/>
                    <a:pt x="579120" y="647700"/>
                  </a:cubicBezTo>
                  <a:cubicBezTo>
                    <a:pt x="581660" y="641350"/>
                    <a:pt x="591820" y="635000"/>
                    <a:pt x="598170" y="635000"/>
                  </a:cubicBezTo>
                  <a:cubicBezTo>
                    <a:pt x="607060" y="635000"/>
                    <a:pt x="624840" y="650240"/>
                    <a:pt x="624840" y="657860"/>
                  </a:cubicBezTo>
                  <a:cubicBezTo>
                    <a:pt x="624840" y="666750"/>
                    <a:pt x="615950" y="676910"/>
                    <a:pt x="600710" y="684530"/>
                  </a:cubicBezTo>
                  <a:cubicBezTo>
                    <a:pt x="541020" y="711200"/>
                    <a:pt x="175260" y="701040"/>
                    <a:pt x="87630" y="694690"/>
                  </a:cubicBezTo>
                  <a:cubicBezTo>
                    <a:pt x="57150" y="692150"/>
                    <a:pt x="35560" y="695960"/>
                    <a:pt x="25400" y="684530"/>
                  </a:cubicBezTo>
                  <a:cubicBezTo>
                    <a:pt x="16510" y="674370"/>
                    <a:pt x="19050" y="648970"/>
                    <a:pt x="24130" y="631190"/>
                  </a:cubicBezTo>
                  <a:cubicBezTo>
                    <a:pt x="30480" y="610870"/>
                    <a:pt x="45720" y="596900"/>
                    <a:pt x="68580" y="572770"/>
                  </a:cubicBezTo>
                  <a:cubicBezTo>
                    <a:pt x="120650" y="518160"/>
                    <a:pt x="316230" y="379730"/>
                    <a:pt x="354330" y="335280"/>
                  </a:cubicBezTo>
                  <a:cubicBezTo>
                    <a:pt x="365760" y="321310"/>
                    <a:pt x="377190" y="316230"/>
                    <a:pt x="373380" y="303530"/>
                  </a:cubicBezTo>
                  <a:cubicBezTo>
                    <a:pt x="363220" y="266700"/>
                    <a:pt x="135890" y="193040"/>
                    <a:pt x="72390" y="149860"/>
                  </a:cubicBezTo>
                  <a:cubicBezTo>
                    <a:pt x="39370" y="127000"/>
                    <a:pt x="10160" y="105410"/>
                    <a:pt x="3810" y="87630"/>
                  </a:cubicBezTo>
                  <a:cubicBezTo>
                    <a:pt x="0" y="77470"/>
                    <a:pt x="1270" y="68580"/>
                    <a:pt x="7620" y="60960"/>
                  </a:cubicBezTo>
                  <a:cubicBezTo>
                    <a:pt x="21590" y="44450"/>
                    <a:pt x="68580" y="31750"/>
                    <a:pt x="118110" y="24130"/>
                  </a:cubicBezTo>
                  <a:cubicBezTo>
                    <a:pt x="212090" y="8890"/>
                    <a:pt x="495300" y="0"/>
                    <a:pt x="538480" y="22860"/>
                  </a:cubicBezTo>
                  <a:cubicBezTo>
                    <a:pt x="548640" y="29210"/>
                    <a:pt x="553720" y="38100"/>
                    <a:pt x="552450" y="44450"/>
                  </a:cubicBezTo>
                  <a:cubicBezTo>
                    <a:pt x="551180" y="50800"/>
                    <a:pt x="533400" y="62230"/>
                    <a:pt x="533400" y="62230"/>
                  </a:cubicBezTo>
                </a:path>
              </a:pathLst>
            </a:custGeom>
            <a:solidFill>
              <a:srgbClr val="000000"/>
            </a:solidFill>
            <a:ln>
              <a:noFill/>
            </a:ln>
          </p:spPr>
        </p:sp>
      </p:grpSp>
      <p:sp>
        <p:nvSpPr>
          <p:cNvPr name="TextBox 18" id="18"/>
          <p:cNvSpPr txBox="true"/>
          <p:nvPr/>
        </p:nvSpPr>
        <p:spPr>
          <a:xfrm rot="0">
            <a:off x="806825" y="3390074"/>
            <a:ext cx="851646" cy="581864"/>
          </a:xfrm>
          <a:prstGeom prst="rect">
            <a:avLst/>
          </a:prstGeom>
        </p:spPr>
        <p:txBody>
          <a:bodyPr anchor="t" rtlCol="false" tIns="0" lIns="0" bIns="0" rIns="0">
            <a:spAutoFit/>
          </a:bodyPr>
          <a:lstStyle/>
          <a:p>
            <a:pPr algn="ctr">
              <a:lnSpc>
                <a:spcPts val="4724"/>
              </a:lnSpc>
              <a:spcBef>
                <a:spcPct val="0"/>
              </a:spcBef>
            </a:pPr>
            <a:r>
              <a:rPr lang="en-US" sz="3374">
                <a:solidFill>
                  <a:srgbClr val="000000"/>
                </a:solidFill>
                <a:latin typeface="Open Sauce"/>
              </a:rPr>
              <a:t>2.</a:t>
            </a:r>
          </a:p>
        </p:txBody>
      </p:sp>
      <p:grpSp>
        <p:nvGrpSpPr>
          <p:cNvPr name="Group 19" id="19"/>
          <p:cNvGrpSpPr/>
          <p:nvPr/>
        </p:nvGrpSpPr>
        <p:grpSpPr>
          <a:xfrm rot="0">
            <a:off x="15486833" y="-1019073"/>
            <a:ext cx="4804476" cy="3745265"/>
            <a:chOff x="0" y="0"/>
            <a:chExt cx="6405969" cy="4993686"/>
          </a:xfrm>
        </p:grpSpPr>
        <p:pic>
          <p:nvPicPr>
            <p:cNvPr name="Picture 20" id="2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21" id="2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22" id="22"/>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23" id="2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24" id="2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25" id="25"/>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grpSp>
        <p:nvGrpSpPr>
          <p:cNvPr name="Group 26" id="26"/>
          <p:cNvGrpSpPr/>
          <p:nvPr/>
        </p:nvGrpSpPr>
        <p:grpSpPr>
          <a:xfrm rot="-1851294">
            <a:off x="-989471" y="-1486884"/>
            <a:ext cx="4804476" cy="3745265"/>
            <a:chOff x="0" y="0"/>
            <a:chExt cx="6405969" cy="4993686"/>
          </a:xfrm>
        </p:grpSpPr>
        <p:pic>
          <p:nvPicPr>
            <p:cNvPr name="Picture 27" id="2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28" id="2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29" id="2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30" id="3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31" id="3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32" id="32"/>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spTree>
  </p:cSld>
  <p:clrMapOvr>
    <a:masterClrMapping/>
  </p:clrMapOvr>
  <p:transition spd="fast">
    <p:circle/>
  </p:transition>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2082"/>
          <a:stretch>
            <a:fillRect/>
          </a:stretch>
        </p:blipFill>
        <p:spPr>
          <a:xfrm flipH="false" flipV="false" rot="0">
            <a:off x="-609511" y="-423298"/>
            <a:ext cx="9171131" cy="53310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61620" y="-9494163"/>
            <a:ext cx="11472227" cy="11535146"/>
          </a:xfrm>
          <a:prstGeom prst="rect">
            <a:avLst/>
          </a:prstGeom>
        </p:spPr>
      </p:pic>
      <p:grpSp>
        <p:nvGrpSpPr>
          <p:cNvPr name="Group 4" id="4"/>
          <p:cNvGrpSpPr/>
          <p:nvPr/>
        </p:nvGrpSpPr>
        <p:grpSpPr>
          <a:xfrm rot="0">
            <a:off x="17569677" y="8095113"/>
            <a:ext cx="1163187" cy="1163187"/>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9511" y="4676486"/>
            <a:ext cx="5771418" cy="8334178"/>
          </a:xfrm>
          <a:prstGeom prst="rect">
            <a:avLst/>
          </a:prstGeom>
        </p:spPr>
      </p:pic>
      <p:pic>
        <p:nvPicPr>
          <p:cNvPr name="Picture 9" id="9"/>
          <p:cNvPicPr>
            <a:picLocks noChangeAspect="true"/>
          </p:cNvPicPr>
          <p:nvPr/>
        </p:nvPicPr>
        <p:blipFill>
          <a:blip r:embed="rId10"/>
          <a:srcRect l="13042" t="41497" r="65106" b="23577"/>
          <a:stretch>
            <a:fillRect/>
          </a:stretch>
        </p:blipFill>
        <p:spPr>
          <a:xfrm flipH="false" flipV="false" rot="0">
            <a:off x="2534599" y="2546828"/>
            <a:ext cx="4287138" cy="3852438"/>
          </a:xfrm>
          <a:prstGeom prst="rect">
            <a:avLst/>
          </a:prstGeom>
        </p:spPr>
      </p:pic>
      <p:pic>
        <p:nvPicPr>
          <p:cNvPr name="Picture 10" id="10"/>
          <p:cNvPicPr>
            <a:picLocks noChangeAspect="true"/>
          </p:cNvPicPr>
          <p:nvPr/>
        </p:nvPicPr>
        <p:blipFill>
          <a:blip r:embed="rId10"/>
          <a:srcRect l="67871" t="39139" r="7953" b="22635"/>
          <a:stretch>
            <a:fillRect/>
          </a:stretch>
        </p:blipFill>
        <p:spPr>
          <a:xfrm flipH="false" flipV="false" rot="0">
            <a:off x="13032434" y="4893424"/>
            <a:ext cx="4226866" cy="3757727"/>
          </a:xfrm>
          <a:prstGeom prst="rect">
            <a:avLst/>
          </a:prstGeom>
        </p:spPr>
      </p:pic>
      <p:pic>
        <p:nvPicPr>
          <p:cNvPr name="Picture 11" id="11"/>
          <p:cNvPicPr>
            <a:picLocks noChangeAspect="true"/>
          </p:cNvPicPr>
          <p:nvPr/>
        </p:nvPicPr>
        <p:blipFill>
          <a:blip r:embed="rId10"/>
          <a:srcRect l="40327" t="39851" r="37454" b="22800"/>
          <a:stretch>
            <a:fillRect/>
          </a:stretch>
        </p:blipFill>
        <p:spPr>
          <a:xfrm flipH="false" flipV="false" rot="0">
            <a:off x="7731163" y="3893972"/>
            <a:ext cx="4199523" cy="3968903"/>
          </a:xfrm>
          <a:prstGeom prst="rect">
            <a:avLst/>
          </a:prstGeom>
        </p:spPr>
      </p:pic>
      <p:sp>
        <p:nvSpPr>
          <p:cNvPr name="TextBox 12" id="12"/>
          <p:cNvSpPr txBox="true"/>
          <p:nvPr/>
        </p:nvSpPr>
        <p:spPr>
          <a:xfrm rot="0">
            <a:off x="2534599" y="6564746"/>
            <a:ext cx="4386262" cy="1298128"/>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f(w,x,y,z) =     (0,2,3,5,7,11,12)</a:t>
            </a:r>
          </a:p>
          <a:p>
            <a:pPr algn="ctr">
              <a:lnSpc>
                <a:spcPts val="3500"/>
              </a:lnSpc>
              <a:spcBef>
                <a:spcPct val="0"/>
              </a:spcBef>
            </a:pPr>
            <a:r>
              <a:rPr lang="en-US" sz="2500">
                <a:solidFill>
                  <a:srgbClr val="1B443C"/>
                </a:solidFill>
                <a:latin typeface="Open Sauce"/>
              </a:rPr>
              <a:t>isi dg angka 1 sesuai pada</a:t>
            </a:r>
          </a:p>
          <a:p>
            <a:pPr algn="ctr">
              <a:lnSpc>
                <a:spcPts val="3500"/>
              </a:lnSpc>
              <a:spcBef>
                <a:spcPct val="0"/>
              </a:spcBef>
            </a:pPr>
            <a:r>
              <a:rPr lang="en-US" sz="2500">
                <a:solidFill>
                  <a:srgbClr val="1B443C"/>
                </a:solidFill>
                <a:latin typeface="Open Sauce"/>
              </a:rPr>
              <a:t>letak midtermnya</a:t>
            </a:r>
          </a:p>
        </p:txBody>
      </p:sp>
      <p:sp>
        <p:nvSpPr>
          <p:cNvPr name="TextBox 13" id="13"/>
          <p:cNvSpPr txBox="true"/>
          <p:nvPr/>
        </p:nvSpPr>
        <p:spPr>
          <a:xfrm rot="0">
            <a:off x="7824091" y="8047488"/>
            <a:ext cx="4106594" cy="1298128"/>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d(w,x,y,z) =     (9,13,14,15)</a:t>
            </a:r>
          </a:p>
          <a:p>
            <a:pPr algn="ctr">
              <a:lnSpc>
                <a:spcPts val="3500"/>
              </a:lnSpc>
              <a:spcBef>
                <a:spcPct val="0"/>
              </a:spcBef>
            </a:pPr>
            <a:r>
              <a:rPr lang="en-US" sz="2500">
                <a:solidFill>
                  <a:srgbClr val="1B443C"/>
                </a:solidFill>
                <a:latin typeface="Open Sauce"/>
              </a:rPr>
              <a:t>isi dg variabel  X karena termasuk don't care</a:t>
            </a:r>
          </a:p>
        </p:txBody>
      </p:sp>
      <p:grpSp>
        <p:nvGrpSpPr>
          <p:cNvPr name="Group 14" id="14"/>
          <p:cNvGrpSpPr/>
          <p:nvPr/>
        </p:nvGrpSpPr>
        <p:grpSpPr>
          <a:xfrm rot="0">
            <a:off x="4187530" y="6612371"/>
            <a:ext cx="349946" cy="374547"/>
            <a:chOff x="0" y="0"/>
            <a:chExt cx="722630" cy="773430"/>
          </a:xfrm>
        </p:grpSpPr>
        <p:sp>
          <p:nvSpPr>
            <p:cNvPr name="Freeform 15" id="15"/>
            <p:cNvSpPr/>
            <p:nvPr/>
          </p:nvSpPr>
          <p:spPr>
            <a:xfrm flipH="false" flipV="false">
              <a:off x="46990" y="27940"/>
              <a:ext cx="627380" cy="711200"/>
            </a:xfrm>
            <a:custGeom>
              <a:avLst/>
              <a:gdLst/>
              <a:ahLst/>
              <a:cxnLst/>
              <a:rect r="r" b="b" t="t" l="l"/>
              <a:pathLst>
                <a:path h="711200" w="627380">
                  <a:moveTo>
                    <a:pt x="533400" y="62230"/>
                  </a:moveTo>
                  <a:cubicBezTo>
                    <a:pt x="102870" y="62230"/>
                    <a:pt x="40640" y="66040"/>
                    <a:pt x="38100" y="82550"/>
                  </a:cubicBezTo>
                  <a:cubicBezTo>
                    <a:pt x="34290" y="114300"/>
                    <a:pt x="368300" y="219710"/>
                    <a:pt x="415290" y="271780"/>
                  </a:cubicBezTo>
                  <a:cubicBezTo>
                    <a:pt x="433070" y="290830"/>
                    <a:pt x="439420" y="303530"/>
                    <a:pt x="435610" y="323850"/>
                  </a:cubicBezTo>
                  <a:cubicBezTo>
                    <a:pt x="426720" y="364490"/>
                    <a:pt x="332740" y="430530"/>
                    <a:pt x="279400" y="477520"/>
                  </a:cubicBezTo>
                  <a:cubicBezTo>
                    <a:pt x="227330" y="523240"/>
                    <a:pt x="156210" y="566420"/>
                    <a:pt x="120650" y="603250"/>
                  </a:cubicBezTo>
                  <a:cubicBezTo>
                    <a:pt x="99060" y="626110"/>
                    <a:pt x="86360" y="664210"/>
                    <a:pt x="73660" y="664210"/>
                  </a:cubicBezTo>
                  <a:cubicBezTo>
                    <a:pt x="66040" y="664210"/>
                    <a:pt x="52070" y="648970"/>
                    <a:pt x="54610" y="643890"/>
                  </a:cubicBezTo>
                  <a:cubicBezTo>
                    <a:pt x="64770" y="618490"/>
                    <a:pt x="538480" y="614680"/>
                    <a:pt x="600710" y="635000"/>
                  </a:cubicBezTo>
                  <a:cubicBezTo>
                    <a:pt x="615950" y="640080"/>
                    <a:pt x="622300" y="645160"/>
                    <a:pt x="624840" y="652780"/>
                  </a:cubicBezTo>
                  <a:cubicBezTo>
                    <a:pt x="627380" y="659130"/>
                    <a:pt x="624840" y="670560"/>
                    <a:pt x="619760" y="675640"/>
                  </a:cubicBezTo>
                  <a:cubicBezTo>
                    <a:pt x="614680" y="680720"/>
                    <a:pt x="604520" y="684530"/>
                    <a:pt x="598170" y="683260"/>
                  </a:cubicBezTo>
                  <a:cubicBezTo>
                    <a:pt x="591820" y="681990"/>
                    <a:pt x="581660" y="676910"/>
                    <a:pt x="579120" y="670560"/>
                  </a:cubicBezTo>
                  <a:cubicBezTo>
                    <a:pt x="576580" y="664210"/>
                    <a:pt x="576580" y="654050"/>
                    <a:pt x="579120" y="647700"/>
                  </a:cubicBezTo>
                  <a:cubicBezTo>
                    <a:pt x="581660" y="641350"/>
                    <a:pt x="591820" y="635000"/>
                    <a:pt x="598170" y="635000"/>
                  </a:cubicBezTo>
                  <a:cubicBezTo>
                    <a:pt x="607060" y="635000"/>
                    <a:pt x="624840" y="650240"/>
                    <a:pt x="624840" y="657860"/>
                  </a:cubicBezTo>
                  <a:cubicBezTo>
                    <a:pt x="624840" y="666750"/>
                    <a:pt x="615950" y="676910"/>
                    <a:pt x="600710" y="684530"/>
                  </a:cubicBezTo>
                  <a:cubicBezTo>
                    <a:pt x="541020" y="711200"/>
                    <a:pt x="175260" y="701040"/>
                    <a:pt x="87630" y="694690"/>
                  </a:cubicBezTo>
                  <a:cubicBezTo>
                    <a:pt x="57150" y="692150"/>
                    <a:pt x="35560" y="695960"/>
                    <a:pt x="25400" y="684530"/>
                  </a:cubicBezTo>
                  <a:cubicBezTo>
                    <a:pt x="16510" y="674370"/>
                    <a:pt x="19050" y="648970"/>
                    <a:pt x="24130" y="631190"/>
                  </a:cubicBezTo>
                  <a:cubicBezTo>
                    <a:pt x="30480" y="610870"/>
                    <a:pt x="45720" y="596900"/>
                    <a:pt x="68580" y="572770"/>
                  </a:cubicBezTo>
                  <a:cubicBezTo>
                    <a:pt x="120650" y="518160"/>
                    <a:pt x="316230" y="379730"/>
                    <a:pt x="354330" y="335280"/>
                  </a:cubicBezTo>
                  <a:cubicBezTo>
                    <a:pt x="365760" y="321310"/>
                    <a:pt x="377190" y="316230"/>
                    <a:pt x="373380" y="303530"/>
                  </a:cubicBezTo>
                  <a:cubicBezTo>
                    <a:pt x="363220" y="266700"/>
                    <a:pt x="135890" y="193040"/>
                    <a:pt x="72390" y="149860"/>
                  </a:cubicBezTo>
                  <a:cubicBezTo>
                    <a:pt x="39370" y="127000"/>
                    <a:pt x="10160" y="105410"/>
                    <a:pt x="3810" y="87630"/>
                  </a:cubicBezTo>
                  <a:cubicBezTo>
                    <a:pt x="0" y="77470"/>
                    <a:pt x="1270" y="68580"/>
                    <a:pt x="7620" y="60960"/>
                  </a:cubicBezTo>
                  <a:cubicBezTo>
                    <a:pt x="21590" y="44450"/>
                    <a:pt x="68580" y="31750"/>
                    <a:pt x="118110" y="24130"/>
                  </a:cubicBezTo>
                  <a:cubicBezTo>
                    <a:pt x="212090" y="8890"/>
                    <a:pt x="495300" y="0"/>
                    <a:pt x="538480" y="22860"/>
                  </a:cubicBezTo>
                  <a:cubicBezTo>
                    <a:pt x="548640" y="29210"/>
                    <a:pt x="553720" y="38100"/>
                    <a:pt x="552450" y="44450"/>
                  </a:cubicBezTo>
                  <a:cubicBezTo>
                    <a:pt x="551180" y="50800"/>
                    <a:pt x="533400" y="62230"/>
                    <a:pt x="533400" y="62230"/>
                  </a:cubicBezTo>
                </a:path>
              </a:pathLst>
            </a:custGeom>
            <a:solidFill>
              <a:srgbClr val="000000"/>
            </a:solidFill>
            <a:ln>
              <a:noFill/>
            </a:ln>
          </p:spPr>
        </p:sp>
      </p:grpSp>
      <p:grpSp>
        <p:nvGrpSpPr>
          <p:cNvPr name="Group 16" id="16"/>
          <p:cNvGrpSpPr/>
          <p:nvPr/>
        </p:nvGrpSpPr>
        <p:grpSpPr>
          <a:xfrm rot="0">
            <a:off x="9702415" y="8095113"/>
            <a:ext cx="349946" cy="374547"/>
            <a:chOff x="0" y="0"/>
            <a:chExt cx="722630" cy="773430"/>
          </a:xfrm>
        </p:grpSpPr>
        <p:sp>
          <p:nvSpPr>
            <p:cNvPr name="Freeform 17" id="17"/>
            <p:cNvSpPr/>
            <p:nvPr/>
          </p:nvSpPr>
          <p:spPr>
            <a:xfrm flipH="false" flipV="false">
              <a:off x="46990" y="27940"/>
              <a:ext cx="627380" cy="711200"/>
            </a:xfrm>
            <a:custGeom>
              <a:avLst/>
              <a:gdLst/>
              <a:ahLst/>
              <a:cxnLst/>
              <a:rect r="r" b="b" t="t" l="l"/>
              <a:pathLst>
                <a:path h="711200" w="627380">
                  <a:moveTo>
                    <a:pt x="533400" y="62230"/>
                  </a:moveTo>
                  <a:cubicBezTo>
                    <a:pt x="102870" y="62230"/>
                    <a:pt x="40640" y="66040"/>
                    <a:pt x="38100" y="82550"/>
                  </a:cubicBezTo>
                  <a:cubicBezTo>
                    <a:pt x="34290" y="114300"/>
                    <a:pt x="368300" y="219710"/>
                    <a:pt x="415290" y="271780"/>
                  </a:cubicBezTo>
                  <a:cubicBezTo>
                    <a:pt x="433070" y="290830"/>
                    <a:pt x="439420" y="303530"/>
                    <a:pt x="435610" y="323850"/>
                  </a:cubicBezTo>
                  <a:cubicBezTo>
                    <a:pt x="426720" y="364490"/>
                    <a:pt x="332740" y="430530"/>
                    <a:pt x="279400" y="477520"/>
                  </a:cubicBezTo>
                  <a:cubicBezTo>
                    <a:pt x="227330" y="523240"/>
                    <a:pt x="156210" y="566420"/>
                    <a:pt x="120650" y="603250"/>
                  </a:cubicBezTo>
                  <a:cubicBezTo>
                    <a:pt x="99060" y="626110"/>
                    <a:pt x="86360" y="664210"/>
                    <a:pt x="73660" y="664210"/>
                  </a:cubicBezTo>
                  <a:cubicBezTo>
                    <a:pt x="66040" y="664210"/>
                    <a:pt x="52070" y="648970"/>
                    <a:pt x="54610" y="643890"/>
                  </a:cubicBezTo>
                  <a:cubicBezTo>
                    <a:pt x="64770" y="618490"/>
                    <a:pt x="538480" y="614680"/>
                    <a:pt x="600710" y="635000"/>
                  </a:cubicBezTo>
                  <a:cubicBezTo>
                    <a:pt x="615950" y="640080"/>
                    <a:pt x="622300" y="645160"/>
                    <a:pt x="624840" y="652780"/>
                  </a:cubicBezTo>
                  <a:cubicBezTo>
                    <a:pt x="627380" y="659130"/>
                    <a:pt x="624840" y="670560"/>
                    <a:pt x="619760" y="675640"/>
                  </a:cubicBezTo>
                  <a:cubicBezTo>
                    <a:pt x="614680" y="680720"/>
                    <a:pt x="604520" y="684530"/>
                    <a:pt x="598170" y="683260"/>
                  </a:cubicBezTo>
                  <a:cubicBezTo>
                    <a:pt x="591820" y="681990"/>
                    <a:pt x="581660" y="676910"/>
                    <a:pt x="579120" y="670560"/>
                  </a:cubicBezTo>
                  <a:cubicBezTo>
                    <a:pt x="576580" y="664210"/>
                    <a:pt x="576580" y="654050"/>
                    <a:pt x="579120" y="647700"/>
                  </a:cubicBezTo>
                  <a:cubicBezTo>
                    <a:pt x="581660" y="641350"/>
                    <a:pt x="591820" y="635000"/>
                    <a:pt x="598170" y="635000"/>
                  </a:cubicBezTo>
                  <a:cubicBezTo>
                    <a:pt x="607060" y="635000"/>
                    <a:pt x="624840" y="650240"/>
                    <a:pt x="624840" y="657860"/>
                  </a:cubicBezTo>
                  <a:cubicBezTo>
                    <a:pt x="624840" y="666750"/>
                    <a:pt x="615950" y="676910"/>
                    <a:pt x="600710" y="684530"/>
                  </a:cubicBezTo>
                  <a:cubicBezTo>
                    <a:pt x="541020" y="711200"/>
                    <a:pt x="175260" y="701040"/>
                    <a:pt x="87630" y="694690"/>
                  </a:cubicBezTo>
                  <a:cubicBezTo>
                    <a:pt x="57150" y="692150"/>
                    <a:pt x="35560" y="695960"/>
                    <a:pt x="25400" y="684530"/>
                  </a:cubicBezTo>
                  <a:cubicBezTo>
                    <a:pt x="16510" y="674370"/>
                    <a:pt x="19050" y="648970"/>
                    <a:pt x="24130" y="631190"/>
                  </a:cubicBezTo>
                  <a:cubicBezTo>
                    <a:pt x="30480" y="610870"/>
                    <a:pt x="45720" y="596900"/>
                    <a:pt x="68580" y="572770"/>
                  </a:cubicBezTo>
                  <a:cubicBezTo>
                    <a:pt x="120650" y="518160"/>
                    <a:pt x="316230" y="379730"/>
                    <a:pt x="354330" y="335280"/>
                  </a:cubicBezTo>
                  <a:cubicBezTo>
                    <a:pt x="365760" y="321310"/>
                    <a:pt x="377190" y="316230"/>
                    <a:pt x="373380" y="303530"/>
                  </a:cubicBezTo>
                  <a:cubicBezTo>
                    <a:pt x="363220" y="266700"/>
                    <a:pt x="135890" y="193040"/>
                    <a:pt x="72390" y="149860"/>
                  </a:cubicBezTo>
                  <a:cubicBezTo>
                    <a:pt x="39370" y="127000"/>
                    <a:pt x="10160" y="105410"/>
                    <a:pt x="3810" y="87630"/>
                  </a:cubicBezTo>
                  <a:cubicBezTo>
                    <a:pt x="0" y="77470"/>
                    <a:pt x="1270" y="68580"/>
                    <a:pt x="7620" y="60960"/>
                  </a:cubicBezTo>
                  <a:cubicBezTo>
                    <a:pt x="21590" y="44450"/>
                    <a:pt x="68580" y="31750"/>
                    <a:pt x="118110" y="24130"/>
                  </a:cubicBezTo>
                  <a:cubicBezTo>
                    <a:pt x="212090" y="8890"/>
                    <a:pt x="495300" y="0"/>
                    <a:pt x="538480" y="22860"/>
                  </a:cubicBezTo>
                  <a:cubicBezTo>
                    <a:pt x="548640" y="29210"/>
                    <a:pt x="553720" y="38100"/>
                    <a:pt x="552450" y="44450"/>
                  </a:cubicBezTo>
                  <a:cubicBezTo>
                    <a:pt x="551180" y="50800"/>
                    <a:pt x="533400" y="62230"/>
                    <a:pt x="533400" y="62230"/>
                  </a:cubicBezTo>
                </a:path>
              </a:pathLst>
            </a:custGeom>
            <a:solidFill>
              <a:srgbClr val="000000"/>
            </a:solidFill>
            <a:ln>
              <a:noFill/>
            </a:ln>
          </p:spPr>
        </p:sp>
      </p:grpSp>
      <p:sp>
        <p:nvSpPr>
          <p:cNvPr name="TextBox 18" id="18"/>
          <p:cNvSpPr txBox="true"/>
          <p:nvPr/>
        </p:nvSpPr>
        <p:spPr>
          <a:xfrm rot="0">
            <a:off x="13152706" y="8804424"/>
            <a:ext cx="4106594" cy="860127"/>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lalu isi dengan angka 0 pada kotak yang lain</a:t>
            </a:r>
          </a:p>
        </p:txBody>
      </p:sp>
      <p:grpSp>
        <p:nvGrpSpPr>
          <p:cNvPr name="Group 19" id="19"/>
          <p:cNvGrpSpPr/>
          <p:nvPr/>
        </p:nvGrpSpPr>
        <p:grpSpPr>
          <a:xfrm rot="0">
            <a:off x="15622419" y="2463971"/>
            <a:ext cx="1804181" cy="1804181"/>
            <a:chOff x="0" y="0"/>
            <a:chExt cx="812800" cy="812800"/>
          </a:xfrm>
        </p:grpSpPr>
        <p:sp>
          <p:nvSpPr>
            <p:cNvPr name="Freeform 20" id="2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2" id="22"/>
          <p:cNvSpPr txBox="true"/>
          <p:nvPr/>
        </p:nvSpPr>
        <p:spPr>
          <a:xfrm rot="0">
            <a:off x="16020670" y="2729257"/>
            <a:ext cx="1549007" cy="1699662"/>
          </a:xfrm>
          <a:prstGeom prst="rect">
            <a:avLst/>
          </a:prstGeom>
        </p:spPr>
        <p:txBody>
          <a:bodyPr anchor="t" rtlCol="false" tIns="0" lIns="0" bIns="0" rIns="0">
            <a:spAutoFit/>
          </a:bodyPr>
          <a:lstStyle/>
          <a:p>
            <a:pPr algn="just" marL="0" indent="0" lvl="0">
              <a:lnSpc>
                <a:spcPts val="13418"/>
              </a:lnSpc>
              <a:spcBef>
                <a:spcPct val="0"/>
              </a:spcBef>
            </a:pPr>
            <a:r>
              <a:rPr lang="en-US" sz="11182">
                <a:solidFill>
                  <a:srgbClr val="1B443C"/>
                </a:solidFill>
                <a:latin typeface="Roca One Black"/>
              </a:rPr>
              <a:t>A</a:t>
            </a:r>
          </a:p>
        </p:txBody>
      </p:sp>
      <p:sp>
        <p:nvSpPr>
          <p:cNvPr name="TextBox 23" id="23"/>
          <p:cNvSpPr txBox="true"/>
          <p:nvPr/>
        </p:nvSpPr>
        <p:spPr>
          <a:xfrm rot="0">
            <a:off x="11032156" y="2861385"/>
            <a:ext cx="4241099" cy="504676"/>
          </a:xfrm>
          <a:prstGeom prst="rect">
            <a:avLst/>
          </a:prstGeom>
        </p:spPr>
        <p:txBody>
          <a:bodyPr anchor="t" rtlCol="false" tIns="0" lIns="0" bIns="0" rIns="0">
            <a:spAutoFit/>
          </a:bodyPr>
          <a:lstStyle/>
          <a:p>
            <a:pPr algn="ctr">
              <a:lnSpc>
                <a:spcPts val="4199"/>
              </a:lnSpc>
              <a:spcBef>
                <a:spcPct val="0"/>
              </a:spcBef>
            </a:pPr>
            <a:r>
              <a:rPr lang="en-US" sz="2999">
                <a:solidFill>
                  <a:srgbClr val="1B443C"/>
                </a:solidFill>
                <a:latin typeface="Open Sauce"/>
              </a:rPr>
              <a:t>Gambarlah K-map nya</a:t>
            </a:r>
          </a:p>
        </p:txBody>
      </p:sp>
      <p:sp>
        <p:nvSpPr>
          <p:cNvPr name="TextBox 24" id="24"/>
          <p:cNvSpPr txBox="true"/>
          <p:nvPr/>
        </p:nvSpPr>
        <p:spPr>
          <a:xfrm rot="0">
            <a:off x="2061885" y="3318436"/>
            <a:ext cx="428625"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wx</a:t>
            </a:r>
          </a:p>
        </p:txBody>
      </p:sp>
      <p:sp>
        <p:nvSpPr>
          <p:cNvPr name="TextBox 25" id="25"/>
          <p:cNvSpPr txBox="true"/>
          <p:nvPr/>
        </p:nvSpPr>
        <p:spPr>
          <a:xfrm rot="0">
            <a:off x="7062137" y="4658548"/>
            <a:ext cx="428625"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wx</a:t>
            </a:r>
          </a:p>
        </p:txBody>
      </p:sp>
      <p:sp>
        <p:nvSpPr>
          <p:cNvPr name="TextBox 26" id="26"/>
          <p:cNvSpPr txBox="true"/>
          <p:nvPr/>
        </p:nvSpPr>
        <p:spPr>
          <a:xfrm rot="0">
            <a:off x="12483603" y="5643547"/>
            <a:ext cx="428625"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wx</a:t>
            </a:r>
          </a:p>
        </p:txBody>
      </p:sp>
      <p:sp>
        <p:nvSpPr>
          <p:cNvPr name="TextBox 27" id="27"/>
          <p:cNvSpPr txBox="true"/>
          <p:nvPr/>
        </p:nvSpPr>
        <p:spPr>
          <a:xfrm rot="0">
            <a:off x="3633154" y="2194595"/>
            <a:ext cx="34290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yz</a:t>
            </a:r>
          </a:p>
        </p:txBody>
      </p:sp>
      <p:sp>
        <p:nvSpPr>
          <p:cNvPr name="TextBox 28" id="28"/>
          <p:cNvSpPr txBox="true"/>
          <p:nvPr/>
        </p:nvSpPr>
        <p:spPr>
          <a:xfrm rot="0">
            <a:off x="14126284" y="4485611"/>
            <a:ext cx="34290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yz</a:t>
            </a:r>
          </a:p>
        </p:txBody>
      </p:sp>
      <p:sp>
        <p:nvSpPr>
          <p:cNvPr name="TextBox 29" id="29"/>
          <p:cNvSpPr txBox="true"/>
          <p:nvPr/>
        </p:nvSpPr>
        <p:spPr>
          <a:xfrm rot="0">
            <a:off x="8609245" y="3471846"/>
            <a:ext cx="34290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yz</a:t>
            </a:r>
          </a:p>
        </p:txBody>
      </p:sp>
      <p:sp>
        <p:nvSpPr>
          <p:cNvPr name="TextBox 30" id="30"/>
          <p:cNvSpPr txBox="true"/>
          <p:nvPr/>
        </p:nvSpPr>
        <p:spPr>
          <a:xfrm rot="0">
            <a:off x="9441932" y="612233"/>
            <a:ext cx="8415313" cy="1263734"/>
          </a:xfrm>
          <a:prstGeom prst="rect">
            <a:avLst/>
          </a:prstGeom>
        </p:spPr>
        <p:txBody>
          <a:bodyPr anchor="t" rtlCol="false" tIns="0" lIns="0" bIns="0" rIns="0">
            <a:spAutoFit/>
          </a:bodyPr>
          <a:lstStyle/>
          <a:p>
            <a:pPr algn="just" marL="0" indent="0" lvl="0">
              <a:lnSpc>
                <a:spcPts val="9977"/>
              </a:lnSpc>
              <a:spcBef>
                <a:spcPct val="0"/>
              </a:spcBef>
            </a:pPr>
            <a:r>
              <a:rPr lang="en-US" sz="8314">
                <a:solidFill>
                  <a:srgbClr val="1B443C"/>
                </a:solidFill>
                <a:latin typeface="Roca One Black"/>
              </a:rPr>
              <a:t>PENYELESAIAN</a:t>
            </a:r>
          </a:p>
        </p:txBody>
      </p:sp>
      <p:grpSp>
        <p:nvGrpSpPr>
          <p:cNvPr name="Group 31" id="31"/>
          <p:cNvGrpSpPr/>
          <p:nvPr/>
        </p:nvGrpSpPr>
        <p:grpSpPr>
          <a:xfrm rot="0">
            <a:off x="10310812" y="6616065"/>
            <a:ext cx="212408" cy="143828"/>
            <a:chOff x="0" y="0"/>
            <a:chExt cx="283210" cy="191770"/>
          </a:xfrm>
        </p:grpSpPr>
        <p:sp>
          <p:nvSpPr>
            <p:cNvPr name="Freeform 32" id="32"/>
            <p:cNvSpPr/>
            <p:nvPr/>
          </p:nvSpPr>
          <p:spPr>
            <a:xfrm flipH="false" flipV="false">
              <a:off x="48260" y="50800"/>
              <a:ext cx="187960" cy="91440"/>
            </a:xfrm>
            <a:custGeom>
              <a:avLst/>
              <a:gdLst/>
              <a:ahLst/>
              <a:cxnLst/>
              <a:rect r="r" b="b" t="t" l="l"/>
              <a:pathLst>
                <a:path h="91440" w="187960">
                  <a:moveTo>
                    <a:pt x="36830" y="0"/>
                  </a:moveTo>
                  <a:cubicBezTo>
                    <a:pt x="182880" y="55880"/>
                    <a:pt x="186690" y="72390"/>
                    <a:pt x="182880" y="78740"/>
                  </a:cubicBezTo>
                  <a:cubicBezTo>
                    <a:pt x="179070" y="85090"/>
                    <a:pt x="156210" y="90170"/>
                    <a:pt x="148590" y="86360"/>
                  </a:cubicBezTo>
                  <a:cubicBezTo>
                    <a:pt x="142240" y="82550"/>
                    <a:pt x="137160" y="66040"/>
                    <a:pt x="139700" y="58420"/>
                  </a:cubicBezTo>
                  <a:cubicBezTo>
                    <a:pt x="140970" y="52070"/>
                    <a:pt x="149860" y="44450"/>
                    <a:pt x="156210" y="43180"/>
                  </a:cubicBezTo>
                  <a:cubicBezTo>
                    <a:pt x="162560" y="41910"/>
                    <a:pt x="172720" y="43180"/>
                    <a:pt x="177800" y="48260"/>
                  </a:cubicBezTo>
                  <a:cubicBezTo>
                    <a:pt x="182880" y="53340"/>
                    <a:pt x="187960" y="69850"/>
                    <a:pt x="184150" y="77470"/>
                  </a:cubicBezTo>
                  <a:cubicBezTo>
                    <a:pt x="180340" y="83820"/>
                    <a:pt x="170180" y="88900"/>
                    <a:pt x="157480" y="90170"/>
                  </a:cubicBezTo>
                  <a:cubicBezTo>
                    <a:pt x="129540" y="91440"/>
                    <a:pt x="36830" y="63500"/>
                    <a:pt x="15240" y="44450"/>
                  </a:cubicBezTo>
                  <a:cubicBezTo>
                    <a:pt x="5080" y="35560"/>
                    <a:pt x="0" y="21590"/>
                    <a:pt x="2540" y="13970"/>
                  </a:cubicBezTo>
                  <a:cubicBezTo>
                    <a:pt x="6350" y="6350"/>
                    <a:pt x="36830" y="0"/>
                    <a:pt x="36830" y="0"/>
                  </a:cubicBezTo>
                </a:path>
              </a:pathLst>
            </a:custGeom>
            <a:solidFill>
              <a:srgbClr val="F4F3F4"/>
            </a:solidFill>
            <a:ln>
              <a:noFill/>
            </a:ln>
          </p:spPr>
        </p:sp>
      </p:grpSp>
      <p:grpSp>
        <p:nvGrpSpPr>
          <p:cNvPr name="Group 33" id="33"/>
          <p:cNvGrpSpPr/>
          <p:nvPr/>
        </p:nvGrpSpPr>
        <p:grpSpPr>
          <a:xfrm rot="0">
            <a:off x="10232707" y="6582728"/>
            <a:ext cx="338138" cy="215265"/>
            <a:chOff x="0" y="0"/>
            <a:chExt cx="450850" cy="287020"/>
          </a:xfrm>
        </p:grpSpPr>
        <p:sp>
          <p:nvSpPr>
            <p:cNvPr name="Freeform 34" id="34"/>
            <p:cNvSpPr/>
            <p:nvPr/>
          </p:nvSpPr>
          <p:spPr>
            <a:xfrm flipH="false" flipV="false">
              <a:off x="46990" y="43180"/>
              <a:ext cx="353060" cy="205740"/>
            </a:xfrm>
            <a:custGeom>
              <a:avLst/>
              <a:gdLst/>
              <a:ahLst/>
              <a:cxnLst/>
              <a:rect r="r" b="b" t="t" l="l"/>
              <a:pathLst>
                <a:path h="205740" w="353060">
                  <a:moveTo>
                    <a:pt x="300990" y="135890"/>
                  </a:moveTo>
                  <a:cubicBezTo>
                    <a:pt x="78740" y="96520"/>
                    <a:pt x="80010" y="86360"/>
                    <a:pt x="82550" y="81280"/>
                  </a:cubicBezTo>
                  <a:cubicBezTo>
                    <a:pt x="85090" y="76200"/>
                    <a:pt x="90170" y="73660"/>
                    <a:pt x="97790" y="72390"/>
                  </a:cubicBezTo>
                  <a:cubicBezTo>
                    <a:pt x="121920" y="67310"/>
                    <a:pt x="256540" y="86360"/>
                    <a:pt x="256540" y="87630"/>
                  </a:cubicBezTo>
                  <a:cubicBezTo>
                    <a:pt x="256540" y="88900"/>
                    <a:pt x="133350" y="83820"/>
                    <a:pt x="133350" y="80010"/>
                  </a:cubicBezTo>
                  <a:cubicBezTo>
                    <a:pt x="133350" y="76200"/>
                    <a:pt x="218440" y="58420"/>
                    <a:pt x="237490" y="67310"/>
                  </a:cubicBezTo>
                  <a:cubicBezTo>
                    <a:pt x="247650" y="72390"/>
                    <a:pt x="255270" y="86360"/>
                    <a:pt x="254000" y="93980"/>
                  </a:cubicBezTo>
                  <a:cubicBezTo>
                    <a:pt x="252730" y="101600"/>
                    <a:pt x="246380" y="109220"/>
                    <a:pt x="234950" y="113030"/>
                  </a:cubicBezTo>
                  <a:cubicBezTo>
                    <a:pt x="204470" y="123190"/>
                    <a:pt x="40640" y="83820"/>
                    <a:pt x="40640" y="83820"/>
                  </a:cubicBezTo>
                  <a:cubicBezTo>
                    <a:pt x="40640" y="83820"/>
                    <a:pt x="260350" y="99060"/>
                    <a:pt x="289560" y="123190"/>
                  </a:cubicBezTo>
                  <a:cubicBezTo>
                    <a:pt x="299720" y="132080"/>
                    <a:pt x="306070" y="146050"/>
                    <a:pt x="300990" y="152400"/>
                  </a:cubicBezTo>
                  <a:cubicBezTo>
                    <a:pt x="290830" y="166370"/>
                    <a:pt x="166370" y="161290"/>
                    <a:pt x="144780" y="144780"/>
                  </a:cubicBezTo>
                  <a:cubicBezTo>
                    <a:pt x="135890" y="137160"/>
                    <a:pt x="132080" y="123190"/>
                    <a:pt x="134620" y="115570"/>
                  </a:cubicBezTo>
                  <a:cubicBezTo>
                    <a:pt x="137160" y="109220"/>
                    <a:pt x="144780" y="102870"/>
                    <a:pt x="156210" y="100330"/>
                  </a:cubicBezTo>
                  <a:cubicBezTo>
                    <a:pt x="184150" y="92710"/>
                    <a:pt x="316230" y="118110"/>
                    <a:pt x="316230" y="118110"/>
                  </a:cubicBezTo>
                  <a:cubicBezTo>
                    <a:pt x="316230" y="118110"/>
                    <a:pt x="198120" y="116840"/>
                    <a:pt x="177800" y="101600"/>
                  </a:cubicBezTo>
                  <a:cubicBezTo>
                    <a:pt x="168910" y="95250"/>
                    <a:pt x="165100" y="83820"/>
                    <a:pt x="166370" y="76200"/>
                  </a:cubicBezTo>
                  <a:cubicBezTo>
                    <a:pt x="167640" y="68580"/>
                    <a:pt x="176530" y="60960"/>
                    <a:pt x="186690" y="55880"/>
                  </a:cubicBezTo>
                  <a:cubicBezTo>
                    <a:pt x="201930" y="48260"/>
                    <a:pt x="237490" y="46990"/>
                    <a:pt x="254000" y="49530"/>
                  </a:cubicBezTo>
                  <a:cubicBezTo>
                    <a:pt x="264160" y="50800"/>
                    <a:pt x="271780" y="54610"/>
                    <a:pt x="275590" y="60960"/>
                  </a:cubicBezTo>
                  <a:cubicBezTo>
                    <a:pt x="279400" y="67310"/>
                    <a:pt x="279400" y="83820"/>
                    <a:pt x="275590" y="90170"/>
                  </a:cubicBezTo>
                  <a:cubicBezTo>
                    <a:pt x="271780" y="96520"/>
                    <a:pt x="264160" y="100330"/>
                    <a:pt x="254000" y="101600"/>
                  </a:cubicBezTo>
                  <a:cubicBezTo>
                    <a:pt x="226060" y="104140"/>
                    <a:pt x="120650" y="66040"/>
                    <a:pt x="101600" y="48260"/>
                  </a:cubicBezTo>
                  <a:cubicBezTo>
                    <a:pt x="93980" y="41910"/>
                    <a:pt x="91440" y="34290"/>
                    <a:pt x="92710" y="27940"/>
                  </a:cubicBezTo>
                  <a:cubicBezTo>
                    <a:pt x="93980" y="20320"/>
                    <a:pt x="100330" y="11430"/>
                    <a:pt x="109220" y="7620"/>
                  </a:cubicBezTo>
                  <a:cubicBezTo>
                    <a:pt x="128270" y="0"/>
                    <a:pt x="194310" y="6350"/>
                    <a:pt x="210820" y="20320"/>
                  </a:cubicBezTo>
                  <a:cubicBezTo>
                    <a:pt x="220980" y="27940"/>
                    <a:pt x="224790" y="45720"/>
                    <a:pt x="222250" y="53340"/>
                  </a:cubicBezTo>
                  <a:cubicBezTo>
                    <a:pt x="219710" y="59690"/>
                    <a:pt x="201930" y="67310"/>
                    <a:pt x="198120" y="64770"/>
                  </a:cubicBezTo>
                  <a:cubicBezTo>
                    <a:pt x="193040" y="60960"/>
                    <a:pt x="198120" y="21590"/>
                    <a:pt x="203200" y="20320"/>
                  </a:cubicBezTo>
                  <a:cubicBezTo>
                    <a:pt x="207010" y="19050"/>
                    <a:pt x="223520" y="35560"/>
                    <a:pt x="223520" y="43180"/>
                  </a:cubicBezTo>
                  <a:cubicBezTo>
                    <a:pt x="223520" y="50800"/>
                    <a:pt x="200660" y="67310"/>
                    <a:pt x="196850" y="64770"/>
                  </a:cubicBezTo>
                  <a:cubicBezTo>
                    <a:pt x="193040" y="62230"/>
                    <a:pt x="194310" y="27940"/>
                    <a:pt x="204470" y="20320"/>
                  </a:cubicBezTo>
                  <a:cubicBezTo>
                    <a:pt x="219710" y="8890"/>
                    <a:pt x="278130" y="20320"/>
                    <a:pt x="297180" y="29210"/>
                  </a:cubicBezTo>
                  <a:cubicBezTo>
                    <a:pt x="307340" y="34290"/>
                    <a:pt x="317500" y="43180"/>
                    <a:pt x="317500" y="50800"/>
                  </a:cubicBezTo>
                  <a:cubicBezTo>
                    <a:pt x="317500" y="59690"/>
                    <a:pt x="307340" y="74930"/>
                    <a:pt x="293370" y="81280"/>
                  </a:cubicBezTo>
                  <a:cubicBezTo>
                    <a:pt x="266700" y="93980"/>
                    <a:pt x="167640" y="85090"/>
                    <a:pt x="144780" y="76200"/>
                  </a:cubicBezTo>
                  <a:cubicBezTo>
                    <a:pt x="137160" y="72390"/>
                    <a:pt x="132080" y="68580"/>
                    <a:pt x="130810" y="63500"/>
                  </a:cubicBezTo>
                  <a:cubicBezTo>
                    <a:pt x="128270" y="57150"/>
                    <a:pt x="132080" y="45720"/>
                    <a:pt x="135890" y="40640"/>
                  </a:cubicBezTo>
                  <a:cubicBezTo>
                    <a:pt x="139700" y="36830"/>
                    <a:pt x="142240" y="35560"/>
                    <a:pt x="149860" y="35560"/>
                  </a:cubicBezTo>
                  <a:cubicBezTo>
                    <a:pt x="172720" y="36830"/>
                    <a:pt x="281940" y="77470"/>
                    <a:pt x="294640" y="100330"/>
                  </a:cubicBezTo>
                  <a:cubicBezTo>
                    <a:pt x="299720" y="110490"/>
                    <a:pt x="295910" y="123190"/>
                    <a:pt x="290830" y="130810"/>
                  </a:cubicBezTo>
                  <a:cubicBezTo>
                    <a:pt x="285750" y="138430"/>
                    <a:pt x="274320" y="139700"/>
                    <a:pt x="260350" y="144780"/>
                  </a:cubicBezTo>
                  <a:cubicBezTo>
                    <a:pt x="233680" y="153670"/>
                    <a:pt x="152400" y="180340"/>
                    <a:pt x="135890" y="172720"/>
                  </a:cubicBezTo>
                  <a:cubicBezTo>
                    <a:pt x="129540" y="170180"/>
                    <a:pt x="127000" y="161290"/>
                    <a:pt x="127000" y="156210"/>
                  </a:cubicBezTo>
                  <a:cubicBezTo>
                    <a:pt x="128270" y="149860"/>
                    <a:pt x="134620" y="138430"/>
                    <a:pt x="144780" y="134620"/>
                  </a:cubicBezTo>
                  <a:cubicBezTo>
                    <a:pt x="170180" y="124460"/>
                    <a:pt x="280670" y="142240"/>
                    <a:pt x="306070" y="152400"/>
                  </a:cubicBezTo>
                  <a:cubicBezTo>
                    <a:pt x="314960" y="156210"/>
                    <a:pt x="321310" y="160020"/>
                    <a:pt x="322580" y="165100"/>
                  </a:cubicBezTo>
                  <a:cubicBezTo>
                    <a:pt x="323850" y="171450"/>
                    <a:pt x="314960" y="182880"/>
                    <a:pt x="303530" y="189230"/>
                  </a:cubicBezTo>
                  <a:cubicBezTo>
                    <a:pt x="273050" y="204470"/>
                    <a:pt x="135890" y="205740"/>
                    <a:pt x="109220" y="191770"/>
                  </a:cubicBezTo>
                  <a:cubicBezTo>
                    <a:pt x="100330" y="186690"/>
                    <a:pt x="93980" y="177800"/>
                    <a:pt x="95250" y="171450"/>
                  </a:cubicBezTo>
                  <a:cubicBezTo>
                    <a:pt x="96520" y="165100"/>
                    <a:pt x="102870" y="158750"/>
                    <a:pt x="114300" y="154940"/>
                  </a:cubicBezTo>
                  <a:cubicBezTo>
                    <a:pt x="144780" y="143510"/>
                    <a:pt x="284480" y="144780"/>
                    <a:pt x="311150" y="156210"/>
                  </a:cubicBezTo>
                  <a:cubicBezTo>
                    <a:pt x="320040" y="160020"/>
                    <a:pt x="325120" y="166370"/>
                    <a:pt x="325120" y="171450"/>
                  </a:cubicBezTo>
                  <a:cubicBezTo>
                    <a:pt x="325120" y="177800"/>
                    <a:pt x="317500" y="186690"/>
                    <a:pt x="307340" y="191770"/>
                  </a:cubicBezTo>
                  <a:cubicBezTo>
                    <a:pt x="285750" y="201930"/>
                    <a:pt x="199390" y="200660"/>
                    <a:pt x="180340" y="190500"/>
                  </a:cubicBezTo>
                  <a:cubicBezTo>
                    <a:pt x="172720" y="186690"/>
                    <a:pt x="168910" y="180340"/>
                    <a:pt x="168910" y="173990"/>
                  </a:cubicBezTo>
                  <a:cubicBezTo>
                    <a:pt x="168910" y="167640"/>
                    <a:pt x="172720" y="157480"/>
                    <a:pt x="180340" y="152400"/>
                  </a:cubicBezTo>
                  <a:cubicBezTo>
                    <a:pt x="193040" y="143510"/>
                    <a:pt x="237490" y="139700"/>
                    <a:pt x="254000" y="144780"/>
                  </a:cubicBezTo>
                  <a:cubicBezTo>
                    <a:pt x="264160" y="148590"/>
                    <a:pt x="275590" y="156210"/>
                    <a:pt x="275590" y="163830"/>
                  </a:cubicBezTo>
                  <a:cubicBezTo>
                    <a:pt x="276860" y="171450"/>
                    <a:pt x="267970" y="184150"/>
                    <a:pt x="255270" y="189230"/>
                  </a:cubicBezTo>
                  <a:cubicBezTo>
                    <a:pt x="224790" y="201930"/>
                    <a:pt x="85090" y="186690"/>
                    <a:pt x="62230" y="171450"/>
                  </a:cubicBezTo>
                  <a:cubicBezTo>
                    <a:pt x="54610" y="166370"/>
                    <a:pt x="52070" y="158750"/>
                    <a:pt x="53340" y="153670"/>
                  </a:cubicBezTo>
                  <a:cubicBezTo>
                    <a:pt x="54610" y="148590"/>
                    <a:pt x="58420" y="142240"/>
                    <a:pt x="67310" y="138430"/>
                  </a:cubicBezTo>
                  <a:cubicBezTo>
                    <a:pt x="88900" y="128270"/>
                    <a:pt x="182880" y="119380"/>
                    <a:pt x="204470" y="130810"/>
                  </a:cubicBezTo>
                  <a:cubicBezTo>
                    <a:pt x="214630" y="135890"/>
                    <a:pt x="219710" y="148590"/>
                    <a:pt x="218440" y="154940"/>
                  </a:cubicBezTo>
                  <a:cubicBezTo>
                    <a:pt x="217170" y="160020"/>
                    <a:pt x="209550" y="166370"/>
                    <a:pt x="201930" y="167640"/>
                  </a:cubicBezTo>
                  <a:cubicBezTo>
                    <a:pt x="185420" y="170180"/>
                    <a:pt x="137160" y="151130"/>
                    <a:pt x="120650" y="138430"/>
                  </a:cubicBezTo>
                  <a:cubicBezTo>
                    <a:pt x="110490" y="129540"/>
                    <a:pt x="104140" y="121920"/>
                    <a:pt x="102870" y="109220"/>
                  </a:cubicBezTo>
                  <a:cubicBezTo>
                    <a:pt x="101600" y="87630"/>
                    <a:pt x="132080" y="33020"/>
                    <a:pt x="146050" y="17780"/>
                  </a:cubicBezTo>
                  <a:cubicBezTo>
                    <a:pt x="152400" y="11430"/>
                    <a:pt x="158750" y="7620"/>
                    <a:pt x="165100" y="7620"/>
                  </a:cubicBezTo>
                  <a:cubicBezTo>
                    <a:pt x="171450" y="7620"/>
                    <a:pt x="180340" y="12700"/>
                    <a:pt x="184150" y="17780"/>
                  </a:cubicBezTo>
                  <a:cubicBezTo>
                    <a:pt x="187960" y="24130"/>
                    <a:pt x="179070" y="35560"/>
                    <a:pt x="184150" y="44450"/>
                  </a:cubicBezTo>
                  <a:cubicBezTo>
                    <a:pt x="194310" y="60960"/>
                    <a:pt x="257810" y="72390"/>
                    <a:pt x="269240" y="88900"/>
                  </a:cubicBezTo>
                  <a:cubicBezTo>
                    <a:pt x="275590" y="97790"/>
                    <a:pt x="276860" y="111760"/>
                    <a:pt x="273050" y="118110"/>
                  </a:cubicBezTo>
                  <a:cubicBezTo>
                    <a:pt x="267970" y="125730"/>
                    <a:pt x="247650" y="133350"/>
                    <a:pt x="240030" y="130810"/>
                  </a:cubicBezTo>
                  <a:cubicBezTo>
                    <a:pt x="232410" y="128270"/>
                    <a:pt x="233680" y="113030"/>
                    <a:pt x="224790" y="105410"/>
                  </a:cubicBezTo>
                  <a:cubicBezTo>
                    <a:pt x="209550" y="91440"/>
                    <a:pt x="149860" y="67310"/>
                    <a:pt x="149860" y="67310"/>
                  </a:cubicBezTo>
                  <a:cubicBezTo>
                    <a:pt x="149860" y="67310"/>
                    <a:pt x="293370" y="127000"/>
                    <a:pt x="290830" y="134620"/>
                  </a:cubicBezTo>
                  <a:cubicBezTo>
                    <a:pt x="288290" y="142240"/>
                    <a:pt x="106680" y="106680"/>
                    <a:pt x="106680" y="105410"/>
                  </a:cubicBezTo>
                  <a:cubicBezTo>
                    <a:pt x="106680" y="104140"/>
                    <a:pt x="140970" y="113030"/>
                    <a:pt x="152400" y="109220"/>
                  </a:cubicBezTo>
                  <a:cubicBezTo>
                    <a:pt x="161290" y="105410"/>
                    <a:pt x="165100" y="90170"/>
                    <a:pt x="172720" y="87630"/>
                  </a:cubicBezTo>
                  <a:cubicBezTo>
                    <a:pt x="179070" y="86360"/>
                    <a:pt x="189230" y="88900"/>
                    <a:pt x="194310" y="93980"/>
                  </a:cubicBezTo>
                  <a:cubicBezTo>
                    <a:pt x="199390" y="99060"/>
                    <a:pt x="203200" y="110490"/>
                    <a:pt x="200660" y="116840"/>
                  </a:cubicBezTo>
                  <a:cubicBezTo>
                    <a:pt x="198120" y="124460"/>
                    <a:pt x="177800" y="137160"/>
                    <a:pt x="170180" y="135890"/>
                  </a:cubicBezTo>
                  <a:cubicBezTo>
                    <a:pt x="162560" y="134620"/>
                    <a:pt x="152400" y="119380"/>
                    <a:pt x="152400" y="111760"/>
                  </a:cubicBezTo>
                  <a:cubicBezTo>
                    <a:pt x="152400" y="104140"/>
                    <a:pt x="162560" y="90170"/>
                    <a:pt x="170180" y="87630"/>
                  </a:cubicBezTo>
                  <a:cubicBezTo>
                    <a:pt x="176530" y="85090"/>
                    <a:pt x="186690" y="88900"/>
                    <a:pt x="191770" y="92710"/>
                  </a:cubicBezTo>
                  <a:cubicBezTo>
                    <a:pt x="196850" y="96520"/>
                    <a:pt x="204470" y="106680"/>
                    <a:pt x="201930" y="114300"/>
                  </a:cubicBezTo>
                  <a:cubicBezTo>
                    <a:pt x="196850" y="128270"/>
                    <a:pt x="135890" y="154940"/>
                    <a:pt x="114300" y="154940"/>
                  </a:cubicBezTo>
                  <a:cubicBezTo>
                    <a:pt x="101600" y="154940"/>
                    <a:pt x="88900" y="147320"/>
                    <a:pt x="82550" y="138430"/>
                  </a:cubicBezTo>
                  <a:cubicBezTo>
                    <a:pt x="74930" y="128270"/>
                    <a:pt x="72390" y="107950"/>
                    <a:pt x="76200" y="95250"/>
                  </a:cubicBezTo>
                  <a:cubicBezTo>
                    <a:pt x="78740" y="83820"/>
                    <a:pt x="86360" y="72390"/>
                    <a:pt x="97790" y="67310"/>
                  </a:cubicBezTo>
                  <a:cubicBezTo>
                    <a:pt x="115570" y="58420"/>
                    <a:pt x="153670" y="67310"/>
                    <a:pt x="184150" y="71120"/>
                  </a:cubicBezTo>
                  <a:cubicBezTo>
                    <a:pt x="219710" y="76200"/>
                    <a:pt x="275590" y="83820"/>
                    <a:pt x="298450" y="96520"/>
                  </a:cubicBezTo>
                  <a:cubicBezTo>
                    <a:pt x="311150" y="102870"/>
                    <a:pt x="318770" y="109220"/>
                    <a:pt x="322580" y="119380"/>
                  </a:cubicBezTo>
                  <a:cubicBezTo>
                    <a:pt x="327660" y="132080"/>
                    <a:pt x="326390" y="158750"/>
                    <a:pt x="318770" y="167640"/>
                  </a:cubicBezTo>
                  <a:cubicBezTo>
                    <a:pt x="311150" y="175260"/>
                    <a:pt x="297180" y="176530"/>
                    <a:pt x="279400" y="173990"/>
                  </a:cubicBezTo>
                  <a:cubicBezTo>
                    <a:pt x="242570" y="168910"/>
                    <a:pt x="138430" y="125730"/>
                    <a:pt x="111760" y="102870"/>
                  </a:cubicBezTo>
                  <a:cubicBezTo>
                    <a:pt x="100330" y="92710"/>
                    <a:pt x="96520" y="85090"/>
                    <a:pt x="93980" y="74930"/>
                  </a:cubicBezTo>
                  <a:cubicBezTo>
                    <a:pt x="91440" y="62230"/>
                    <a:pt x="93980" y="43180"/>
                    <a:pt x="101600" y="33020"/>
                  </a:cubicBezTo>
                  <a:cubicBezTo>
                    <a:pt x="107950" y="24130"/>
                    <a:pt x="120650" y="17780"/>
                    <a:pt x="133350" y="16510"/>
                  </a:cubicBezTo>
                  <a:cubicBezTo>
                    <a:pt x="151130" y="15240"/>
                    <a:pt x="176530" y="27940"/>
                    <a:pt x="198120" y="39370"/>
                  </a:cubicBezTo>
                  <a:cubicBezTo>
                    <a:pt x="222250" y="52070"/>
                    <a:pt x="259080" y="72390"/>
                    <a:pt x="269240" y="88900"/>
                  </a:cubicBezTo>
                  <a:cubicBezTo>
                    <a:pt x="275590" y="99060"/>
                    <a:pt x="276860" y="110490"/>
                    <a:pt x="273050" y="118110"/>
                  </a:cubicBezTo>
                  <a:cubicBezTo>
                    <a:pt x="269240" y="125730"/>
                    <a:pt x="256540" y="133350"/>
                    <a:pt x="246380" y="133350"/>
                  </a:cubicBezTo>
                  <a:cubicBezTo>
                    <a:pt x="229870" y="133350"/>
                    <a:pt x="201930" y="114300"/>
                    <a:pt x="185420" y="99060"/>
                  </a:cubicBezTo>
                  <a:cubicBezTo>
                    <a:pt x="168910" y="85090"/>
                    <a:pt x="149860" y="62230"/>
                    <a:pt x="146050" y="45720"/>
                  </a:cubicBezTo>
                  <a:cubicBezTo>
                    <a:pt x="143510" y="33020"/>
                    <a:pt x="147320" y="15240"/>
                    <a:pt x="153670" y="10160"/>
                  </a:cubicBezTo>
                  <a:cubicBezTo>
                    <a:pt x="158750" y="6350"/>
                    <a:pt x="170180" y="7620"/>
                    <a:pt x="175260" y="10160"/>
                  </a:cubicBezTo>
                  <a:cubicBezTo>
                    <a:pt x="181610" y="12700"/>
                    <a:pt x="187960" y="20320"/>
                    <a:pt x="187960" y="27940"/>
                  </a:cubicBezTo>
                  <a:cubicBezTo>
                    <a:pt x="189230" y="41910"/>
                    <a:pt x="158750" y="72390"/>
                    <a:pt x="156210" y="88900"/>
                  </a:cubicBezTo>
                  <a:cubicBezTo>
                    <a:pt x="154940" y="99060"/>
                    <a:pt x="153670" y="107950"/>
                    <a:pt x="160020" y="115570"/>
                  </a:cubicBezTo>
                  <a:cubicBezTo>
                    <a:pt x="167640" y="125730"/>
                    <a:pt x="203200" y="125730"/>
                    <a:pt x="212090" y="134620"/>
                  </a:cubicBezTo>
                  <a:cubicBezTo>
                    <a:pt x="217170" y="139700"/>
                    <a:pt x="219710" y="149860"/>
                    <a:pt x="218440" y="154940"/>
                  </a:cubicBezTo>
                  <a:cubicBezTo>
                    <a:pt x="217170" y="160020"/>
                    <a:pt x="210820" y="163830"/>
                    <a:pt x="201930" y="167640"/>
                  </a:cubicBezTo>
                  <a:cubicBezTo>
                    <a:pt x="179070" y="176530"/>
                    <a:pt x="81280" y="182880"/>
                    <a:pt x="62230" y="171450"/>
                  </a:cubicBezTo>
                  <a:cubicBezTo>
                    <a:pt x="55880" y="167640"/>
                    <a:pt x="52070" y="158750"/>
                    <a:pt x="53340" y="153670"/>
                  </a:cubicBezTo>
                  <a:cubicBezTo>
                    <a:pt x="54610" y="148590"/>
                    <a:pt x="58420" y="142240"/>
                    <a:pt x="67310" y="138430"/>
                  </a:cubicBezTo>
                  <a:cubicBezTo>
                    <a:pt x="93980" y="127000"/>
                    <a:pt x="231140" y="133350"/>
                    <a:pt x="259080" y="144780"/>
                  </a:cubicBezTo>
                  <a:cubicBezTo>
                    <a:pt x="267970" y="148590"/>
                    <a:pt x="271780" y="152400"/>
                    <a:pt x="274320" y="158750"/>
                  </a:cubicBezTo>
                  <a:cubicBezTo>
                    <a:pt x="276860" y="165100"/>
                    <a:pt x="275590" y="176530"/>
                    <a:pt x="269240" y="182880"/>
                  </a:cubicBezTo>
                  <a:cubicBezTo>
                    <a:pt x="257810" y="193040"/>
                    <a:pt x="208280" y="198120"/>
                    <a:pt x="190500" y="193040"/>
                  </a:cubicBezTo>
                  <a:cubicBezTo>
                    <a:pt x="180340" y="189230"/>
                    <a:pt x="170180" y="181610"/>
                    <a:pt x="168910" y="173990"/>
                  </a:cubicBezTo>
                  <a:cubicBezTo>
                    <a:pt x="167640" y="166370"/>
                    <a:pt x="175260" y="154940"/>
                    <a:pt x="185420" y="149860"/>
                  </a:cubicBezTo>
                  <a:cubicBezTo>
                    <a:pt x="207010" y="139700"/>
                    <a:pt x="290830" y="146050"/>
                    <a:pt x="311150" y="156210"/>
                  </a:cubicBezTo>
                  <a:cubicBezTo>
                    <a:pt x="318770" y="160020"/>
                    <a:pt x="325120" y="166370"/>
                    <a:pt x="325120" y="171450"/>
                  </a:cubicBezTo>
                  <a:cubicBezTo>
                    <a:pt x="325120" y="177800"/>
                    <a:pt x="318770" y="186690"/>
                    <a:pt x="307340" y="191770"/>
                  </a:cubicBezTo>
                  <a:cubicBezTo>
                    <a:pt x="278130" y="204470"/>
                    <a:pt x="144780" y="204470"/>
                    <a:pt x="114300" y="193040"/>
                  </a:cubicBezTo>
                  <a:cubicBezTo>
                    <a:pt x="102870" y="189230"/>
                    <a:pt x="95250" y="182880"/>
                    <a:pt x="95250" y="176530"/>
                  </a:cubicBezTo>
                  <a:cubicBezTo>
                    <a:pt x="95250" y="170180"/>
                    <a:pt x="102870" y="160020"/>
                    <a:pt x="114300" y="154940"/>
                  </a:cubicBezTo>
                  <a:cubicBezTo>
                    <a:pt x="143510" y="140970"/>
                    <a:pt x="278130" y="142240"/>
                    <a:pt x="306070" y="152400"/>
                  </a:cubicBezTo>
                  <a:cubicBezTo>
                    <a:pt x="314960" y="154940"/>
                    <a:pt x="320040" y="160020"/>
                    <a:pt x="321310" y="165100"/>
                  </a:cubicBezTo>
                  <a:cubicBezTo>
                    <a:pt x="322580" y="170180"/>
                    <a:pt x="322580" y="180340"/>
                    <a:pt x="316230" y="185420"/>
                  </a:cubicBezTo>
                  <a:cubicBezTo>
                    <a:pt x="298450" y="199390"/>
                    <a:pt x="173990" y="189230"/>
                    <a:pt x="146050" y="176530"/>
                  </a:cubicBezTo>
                  <a:cubicBezTo>
                    <a:pt x="134620" y="171450"/>
                    <a:pt x="127000" y="163830"/>
                    <a:pt x="127000" y="156210"/>
                  </a:cubicBezTo>
                  <a:cubicBezTo>
                    <a:pt x="127000" y="149860"/>
                    <a:pt x="132080" y="142240"/>
                    <a:pt x="140970" y="135890"/>
                  </a:cubicBezTo>
                  <a:cubicBezTo>
                    <a:pt x="161290" y="121920"/>
                    <a:pt x="271780" y="116840"/>
                    <a:pt x="271780" y="106680"/>
                  </a:cubicBezTo>
                  <a:cubicBezTo>
                    <a:pt x="271780" y="96520"/>
                    <a:pt x="158750" y="86360"/>
                    <a:pt x="139700" y="73660"/>
                  </a:cubicBezTo>
                  <a:cubicBezTo>
                    <a:pt x="133350" y="68580"/>
                    <a:pt x="129540" y="63500"/>
                    <a:pt x="129540" y="58420"/>
                  </a:cubicBezTo>
                  <a:cubicBezTo>
                    <a:pt x="129540" y="52070"/>
                    <a:pt x="132080" y="43180"/>
                    <a:pt x="139700" y="38100"/>
                  </a:cubicBezTo>
                  <a:cubicBezTo>
                    <a:pt x="160020" y="24130"/>
                    <a:pt x="270510" y="20320"/>
                    <a:pt x="297180" y="29210"/>
                  </a:cubicBezTo>
                  <a:cubicBezTo>
                    <a:pt x="307340" y="33020"/>
                    <a:pt x="313690" y="38100"/>
                    <a:pt x="316230" y="44450"/>
                  </a:cubicBezTo>
                  <a:cubicBezTo>
                    <a:pt x="318770" y="50800"/>
                    <a:pt x="317500" y="62230"/>
                    <a:pt x="313690" y="68580"/>
                  </a:cubicBezTo>
                  <a:cubicBezTo>
                    <a:pt x="309880" y="74930"/>
                    <a:pt x="303530" y="80010"/>
                    <a:pt x="293370" y="81280"/>
                  </a:cubicBezTo>
                  <a:cubicBezTo>
                    <a:pt x="274320" y="85090"/>
                    <a:pt x="212090" y="80010"/>
                    <a:pt x="200660" y="64770"/>
                  </a:cubicBezTo>
                  <a:cubicBezTo>
                    <a:pt x="193040" y="54610"/>
                    <a:pt x="198120" y="21590"/>
                    <a:pt x="203200" y="20320"/>
                  </a:cubicBezTo>
                  <a:cubicBezTo>
                    <a:pt x="207010" y="19050"/>
                    <a:pt x="223520" y="35560"/>
                    <a:pt x="223520" y="43180"/>
                  </a:cubicBezTo>
                  <a:cubicBezTo>
                    <a:pt x="223520" y="50800"/>
                    <a:pt x="199390" y="67310"/>
                    <a:pt x="196850" y="64770"/>
                  </a:cubicBezTo>
                  <a:cubicBezTo>
                    <a:pt x="193040" y="62230"/>
                    <a:pt x="205740" y="21590"/>
                    <a:pt x="210820" y="20320"/>
                  </a:cubicBezTo>
                  <a:cubicBezTo>
                    <a:pt x="214630" y="20320"/>
                    <a:pt x="224790" y="34290"/>
                    <a:pt x="224790" y="41910"/>
                  </a:cubicBezTo>
                  <a:cubicBezTo>
                    <a:pt x="224790" y="49530"/>
                    <a:pt x="215900" y="60960"/>
                    <a:pt x="204470" y="64770"/>
                  </a:cubicBezTo>
                  <a:cubicBezTo>
                    <a:pt x="185420" y="72390"/>
                    <a:pt x="123190" y="62230"/>
                    <a:pt x="106680" y="50800"/>
                  </a:cubicBezTo>
                  <a:cubicBezTo>
                    <a:pt x="97790" y="44450"/>
                    <a:pt x="91440" y="34290"/>
                    <a:pt x="92710" y="27940"/>
                  </a:cubicBezTo>
                  <a:cubicBezTo>
                    <a:pt x="93980" y="20320"/>
                    <a:pt x="105410" y="10160"/>
                    <a:pt x="119380" y="7620"/>
                  </a:cubicBezTo>
                  <a:cubicBezTo>
                    <a:pt x="148590" y="2540"/>
                    <a:pt x="251460" y="36830"/>
                    <a:pt x="270510" y="55880"/>
                  </a:cubicBezTo>
                  <a:cubicBezTo>
                    <a:pt x="278130" y="63500"/>
                    <a:pt x="280670" y="71120"/>
                    <a:pt x="279400" y="78740"/>
                  </a:cubicBezTo>
                  <a:cubicBezTo>
                    <a:pt x="278130" y="86360"/>
                    <a:pt x="274320" y="93980"/>
                    <a:pt x="266700" y="99060"/>
                  </a:cubicBezTo>
                  <a:cubicBezTo>
                    <a:pt x="251460" y="107950"/>
                    <a:pt x="200660" y="113030"/>
                    <a:pt x="184150" y="104140"/>
                  </a:cubicBezTo>
                  <a:cubicBezTo>
                    <a:pt x="173990" y="99060"/>
                    <a:pt x="165100" y="85090"/>
                    <a:pt x="166370" y="76200"/>
                  </a:cubicBezTo>
                  <a:cubicBezTo>
                    <a:pt x="167640" y="68580"/>
                    <a:pt x="176530" y="59690"/>
                    <a:pt x="186690" y="55880"/>
                  </a:cubicBezTo>
                  <a:cubicBezTo>
                    <a:pt x="207010" y="49530"/>
                    <a:pt x="264160" y="60960"/>
                    <a:pt x="290830" y="69850"/>
                  </a:cubicBezTo>
                  <a:cubicBezTo>
                    <a:pt x="309880" y="76200"/>
                    <a:pt x="325120" y="83820"/>
                    <a:pt x="335280" y="93980"/>
                  </a:cubicBezTo>
                  <a:cubicBezTo>
                    <a:pt x="344170" y="102870"/>
                    <a:pt x="353060" y="115570"/>
                    <a:pt x="353060" y="125730"/>
                  </a:cubicBezTo>
                  <a:cubicBezTo>
                    <a:pt x="353060" y="134620"/>
                    <a:pt x="346710" y="147320"/>
                    <a:pt x="340360" y="152400"/>
                  </a:cubicBezTo>
                  <a:cubicBezTo>
                    <a:pt x="334010" y="157480"/>
                    <a:pt x="327660" y="156210"/>
                    <a:pt x="314960" y="156210"/>
                  </a:cubicBezTo>
                  <a:cubicBezTo>
                    <a:pt x="283210" y="157480"/>
                    <a:pt x="166370" y="163830"/>
                    <a:pt x="144780" y="144780"/>
                  </a:cubicBezTo>
                  <a:cubicBezTo>
                    <a:pt x="134620" y="135890"/>
                    <a:pt x="133350" y="118110"/>
                    <a:pt x="137160" y="110490"/>
                  </a:cubicBezTo>
                  <a:cubicBezTo>
                    <a:pt x="139700" y="104140"/>
                    <a:pt x="147320" y="102870"/>
                    <a:pt x="156210" y="100330"/>
                  </a:cubicBezTo>
                  <a:cubicBezTo>
                    <a:pt x="176530" y="96520"/>
                    <a:pt x="233680" y="100330"/>
                    <a:pt x="260350" y="107950"/>
                  </a:cubicBezTo>
                  <a:cubicBezTo>
                    <a:pt x="278130" y="113030"/>
                    <a:pt x="297180" y="119380"/>
                    <a:pt x="300990" y="129540"/>
                  </a:cubicBezTo>
                  <a:cubicBezTo>
                    <a:pt x="303530" y="137160"/>
                    <a:pt x="299720" y="153670"/>
                    <a:pt x="289560" y="158750"/>
                  </a:cubicBezTo>
                  <a:cubicBezTo>
                    <a:pt x="259080" y="175260"/>
                    <a:pt x="57150" y="124460"/>
                    <a:pt x="21590" y="104140"/>
                  </a:cubicBezTo>
                  <a:cubicBezTo>
                    <a:pt x="10160" y="97790"/>
                    <a:pt x="6350" y="92710"/>
                    <a:pt x="3810" y="85090"/>
                  </a:cubicBezTo>
                  <a:cubicBezTo>
                    <a:pt x="1270" y="76200"/>
                    <a:pt x="0" y="62230"/>
                    <a:pt x="8890" y="54610"/>
                  </a:cubicBezTo>
                  <a:cubicBezTo>
                    <a:pt x="33020" y="35560"/>
                    <a:pt x="205740" y="48260"/>
                    <a:pt x="237490" y="67310"/>
                  </a:cubicBezTo>
                  <a:cubicBezTo>
                    <a:pt x="248920" y="73660"/>
                    <a:pt x="255270" y="86360"/>
                    <a:pt x="254000" y="93980"/>
                  </a:cubicBezTo>
                  <a:cubicBezTo>
                    <a:pt x="252730" y="101600"/>
                    <a:pt x="245110" y="109220"/>
                    <a:pt x="234950" y="113030"/>
                  </a:cubicBezTo>
                  <a:cubicBezTo>
                    <a:pt x="215900" y="120650"/>
                    <a:pt x="162560" y="113030"/>
                    <a:pt x="135890" y="104140"/>
                  </a:cubicBezTo>
                  <a:cubicBezTo>
                    <a:pt x="114300" y="96520"/>
                    <a:pt x="85090" y="82550"/>
                    <a:pt x="82550" y="69850"/>
                  </a:cubicBezTo>
                  <a:cubicBezTo>
                    <a:pt x="81280" y="60960"/>
                    <a:pt x="91440" y="46990"/>
                    <a:pt x="105410" y="40640"/>
                  </a:cubicBezTo>
                  <a:cubicBezTo>
                    <a:pt x="132080" y="27940"/>
                    <a:pt x="227330" y="44450"/>
                    <a:pt x="259080" y="50800"/>
                  </a:cubicBezTo>
                  <a:cubicBezTo>
                    <a:pt x="274320" y="53340"/>
                    <a:pt x="284480" y="54610"/>
                    <a:pt x="292100" y="62230"/>
                  </a:cubicBezTo>
                  <a:cubicBezTo>
                    <a:pt x="299720" y="69850"/>
                    <a:pt x="308610" y="86360"/>
                    <a:pt x="306070" y="95250"/>
                  </a:cubicBezTo>
                  <a:cubicBezTo>
                    <a:pt x="304800" y="104140"/>
                    <a:pt x="295910" y="113030"/>
                    <a:pt x="281940" y="118110"/>
                  </a:cubicBezTo>
                  <a:cubicBezTo>
                    <a:pt x="248920" y="129540"/>
                    <a:pt x="91440" y="116840"/>
                    <a:pt x="82550" y="99060"/>
                  </a:cubicBezTo>
                  <a:cubicBezTo>
                    <a:pt x="78740" y="91440"/>
                    <a:pt x="86360" y="77470"/>
                    <a:pt x="97790" y="72390"/>
                  </a:cubicBezTo>
                  <a:cubicBezTo>
                    <a:pt x="127000" y="57150"/>
                    <a:pt x="274320" y="76200"/>
                    <a:pt x="306070" y="93980"/>
                  </a:cubicBezTo>
                  <a:cubicBezTo>
                    <a:pt x="318770" y="100330"/>
                    <a:pt x="326390" y="111760"/>
                    <a:pt x="325120" y="119380"/>
                  </a:cubicBezTo>
                  <a:cubicBezTo>
                    <a:pt x="323850" y="125730"/>
                    <a:pt x="300990" y="135890"/>
                    <a:pt x="300990" y="135890"/>
                  </a:cubicBezTo>
                </a:path>
              </a:pathLst>
            </a:custGeom>
            <a:solidFill>
              <a:srgbClr val="F4F3F4"/>
            </a:solidFill>
            <a:ln>
              <a:noFill/>
            </a:ln>
          </p:spPr>
        </p:sp>
      </p:grpSp>
      <p:grpSp>
        <p:nvGrpSpPr>
          <p:cNvPr name="Group 35" id="35"/>
          <p:cNvGrpSpPr/>
          <p:nvPr/>
        </p:nvGrpSpPr>
        <p:grpSpPr>
          <a:xfrm rot="0">
            <a:off x="10073640" y="6416040"/>
            <a:ext cx="642938" cy="459105"/>
            <a:chOff x="0" y="0"/>
            <a:chExt cx="857250" cy="612140"/>
          </a:xfrm>
        </p:grpSpPr>
        <p:sp>
          <p:nvSpPr>
            <p:cNvPr name="Freeform 36" id="36"/>
            <p:cNvSpPr/>
            <p:nvPr/>
          </p:nvSpPr>
          <p:spPr>
            <a:xfrm flipH="false" flipV="false">
              <a:off x="48260" y="27940"/>
              <a:ext cx="759460" cy="552450"/>
            </a:xfrm>
            <a:custGeom>
              <a:avLst/>
              <a:gdLst/>
              <a:ahLst/>
              <a:cxnLst/>
              <a:rect r="r" b="b" t="t" l="l"/>
              <a:pathLst>
                <a:path h="552450" w="759460">
                  <a:moveTo>
                    <a:pt x="472440" y="288290"/>
                  </a:moveTo>
                  <a:cubicBezTo>
                    <a:pt x="400050" y="274320"/>
                    <a:pt x="396240" y="264160"/>
                    <a:pt x="397510" y="257810"/>
                  </a:cubicBezTo>
                  <a:cubicBezTo>
                    <a:pt x="398780" y="251460"/>
                    <a:pt x="411480" y="240030"/>
                    <a:pt x="419100" y="241300"/>
                  </a:cubicBezTo>
                  <a:cubicBezTo>
                    <a:pt x="429260" y="242570"/>
                    <a:pt x="452120" y="285750"/>
                    <a:pt x="452120" y="285750"/>
                  </a:cubicBezTo>
                  <a:cubicBezTo>
                    <a:pt x="452120" y="285750"/>
                    <a:pt x="426720" y="241300"/>
                    <a:pt x="406400" y="227330"/>
                  </a:cubicBezTo>
                  <a:cubicBezTo>
                    <a:pt x="383540" y="212090"/>
                    <a:pt x="332740" y="193040"/>
                    <a:pt x="321310" y="200660"/>
                  </a:cubicBezTo>
                  <a:cubicBezTo>
                    <a:pt x="313690" y="205740"/>
                    <a:pt x="314960" y="227330"/>
                    <a:pt x="321310" y="237490"/>
                  </a:cubicBezTo>
                  <a:cubicBezTo>
                    <a:pt x="331470" y="254000"/>
                    <a:pt x="365760" y="264160"/>
                    <a:pt x="398780" y="275590"/>
                  </a:cubicBezTo>
                  <a:cubicBezTo>
                    <a:pt x="452120" y="293370"/>
                    <a:pt x="584200" y="326390"/>
                    <a:pt x="619760" y="317500"/>
                  </a:cubicBezTo>
                  <a:cubicBezTo>
                    <a:pt x="632460" y="313690"/>
                    <a:pt x="637540" y="297180"/>
                    <a:pt x="643890" y="298450"/>
                  </a:cubicBezTo>
                  <a:cubicBezTo>
                    <a:pt x="648970" y="298450"/>
                    <a:pt x="656590" y="308610"/>
                    <a:pt x="656590" y="313690"/>
                  </a:cubicBezTo>
                  <a:cubicBezTo>
                    <a:pt x="656590" y="320040"/>
                    <a:pt x="647700" y="328930"/>
                    <a:pt x="637540" y="331470"/>
                  </a:cubicBezTo>
                  <a:cubicBezTo>
                    <a:pt x="610870" y="337820"/>
                    <a:pt x="537210" y="293370"/>
                    <a:pt x="476250" y="284480"/>
                  </a:cubicBezTo>
                  <a:cubicBezTo>
                    <a:pt x="400050" y="273050"/>
                    <a:pt x="245110" y="302260"/>
                    <a:pt x="213360" y="284480"/>
                  </a:cubicBezTo>
                  <a:cubicBezTo>
                    <a:pt x="203200" y="279400"/>
                    <a:pt x="199390" y="269240"/>
                    <a:pt x="200660" y="262890"/>
                  </a:cubicBezTo>
                  <a:cubicBezTo>
                    <a:pt x="200660" y="257810"/>
                    <a:pt x="204470" y="254000"/>
                    <a:pt x="212090" y="251460"/>
                  </a:cubicBezTo>
                  <a:cubicBezTo>
                    <a:pt x="251460" y="236220"/>
                    <a:pt x="589280" y="241300"/>
                    <a:pt x="626110" y="261620"/>
                  </a:cubicBezTo>
                  <a:cubicBezTo>
                    <a:pt x="633730" y="265430"/>
                    <a:pt x="636270" y="271780"/>
                    <a:pt x="636270" y="276860"/>
                  </a:cubicBezTo>
                  <a:cubicBezTo>
                    <a:pt x="636270" y="281940"/>
                    <a:pt x="631190" y="287020"/>
                    <a:pt x="622300" y="289560"/>
                  </a:cubicBezTo>
                  <a:cubicBezTo>
                    <a:pt x="582930" y="303530"/>
                    <a:pt x="281940" y="290830"/>
                    <a:pt x="246380" y="264160"/>
                  </a:cubicBezTo>
                  <a:cubicBezTo>
                    <a:pt x="237490" y="257810"/>
                    <a:pt x="232410" y="246380"/>
                    <a:pt x="237490" y="240030"/>
                  </a:cubicBezTo>
                  <a:cubicBezTo>
                    <a:pt x="255270" y="213360"/>
                    <a:pt x="631190" y="215900"/>
                    <a:pt x="665480" y="237490"/>
                  </a:cubicBezTo>
                  <a:cubicBezTo>
                    <a:pt x="671830" y="241300"/>
                    <a:pt x="674370" y="247650"/>
                    <a:pt x="673100" y="252730"/>
                  </a:cubicBezTo>
                  <a:cubicBezTo>
                    <a:pt x="671830" y="257810"/>
                    <a:pt x="666750" y="264160"/>
                    <a:pt x="657860" y="266700"/>
                  </a:cubicBezTo>
                  <a:cubicBezTo>
                    <a:pt x="624840" y="276860"/>
                    <a:pt x="469900" y="236220"/>
                    <a:pt x="393700" y="229870"/>
                  </a:cubicBezTo>
                  <a:cubicBezTo>
                    <a:pt x="336550" y="224790"/>
                    <a:pt x="264160" y="232410"/>
                    <a:pt x="241300" y="224790"/>
                  </a:cubicBezTo>
                  <a:cubicBezTo>
                    <a:pt x="233680" y="222250"/>
                    <a:pt x="228600" y="219710"/>
                    <a:pt x="227330" y="214630"/>
                  </a:cubicBezTo>
                  <a:cubicBezTo>
                    <a:pt x="226060" y="209550"/>
                    <a:pt x="227330" y="201930"/>
                    <a:pt x="232410" y="198120"/>
                  </a:cubicBezTo>
                  <a:cubicBezTo>
                    <a:pt x="250190" y="186690"/>
                    <a:pt x="342900" y="213360"/>
                    <a:pt x="410210" y="217170"/>
                  </a:cubicBezTo>
                  <a:cubicBezTo>
                    <a:pt x="497840" y="222250"/>
                    <a:pt x="683260" y="207010"/>
                    <a:pt x="713740" y="220980"/>
                  </a:cubicBezTo>
                  <a:cubicBezTo>
                    <a:pt x="720090" y="223520"/>
                    <a:pt x="723900" y="228600"/>
                    <a:pt x="723900" y="232410"/>
                  </a:cubicBezTo>
                  <a:cubicBezTo>
                    <a:pt x="723900" y="237490"/>
                    <a:pt x="721360" y="243840"/>
                    <a:pt x="713740" y="247650"/>
                  </a:cubicBezTo>
                  <a:cubicBezTo>
                    <a:pt x="676910" y="264160"/>
                    <a:pt x="349250" y="210820"/>
                    <a:pt x="318770" y="189230"/>
                  </a:cubicBezTo>
                  <a:cubicBezTo>
                    <a:pt x="312420" y="185420"/>
                    <a:pt x="311150" y="180340"/>
                    <a:pt x="312420" y="176530"/>
                  </a:cubicBezTo>
                  <a:cubicBezTo>
                    <a:pt x="313690" y="171450"/>
                    <a:pt x="317500" y="166370"/>
                    <a:pt x="326390" y="162560"/>
                  </a:cubicBezTo>
                  <a:cubicBezTo>
                    <a:pt x="359410" y="148590"/>
                    <a:pt x="579120" y="147320"/>
                    <a:pt x="608330" y="163830"/>
                  </a:cubicBezTo>
                  <a:cubicBezTo>
                    <a:pt x="615950" y="167640"/>
                    <a:pt x="618490" y="175260"/>
                    <a:pt x="618490" y="180340"/>
                  </a:cubicBezTo>
                  <a:cubicBezTo>
                    <a:pt x="618490" y="184150"/>
                    <a:pt x="614680" y="187960"/>
                    <a:pt x="607060" y="191770"/>
                  </a:cubicBezTo>
                  <a:cubicBezTo>
                    <a:pt x="575310" y="205740"/>
                    <a:pt x="353060" y="213360"/>
                    <a:pt x="320040" y="201930"/>
                  </a:cubicBezTo>
                  <a:cubicBezTo>
                    <a:pt x="312420" y="199390"/>
                    <a:pt x="308610" y="195580"/>
                    <a:pt x="307340" y="190500"/>
                  </a:cubicBezTo>
                  <a:cubicBezTo>
                    <a:pt x="306070" y="186690"/>
                    <a:pt x="307340" y="179070"/>
                    <a:pt x="313690" y="175260"/>
                  </a:cubicBezTo>
                  <a:cubicBezTo>
                    <a:pt x="334010" y="161290"/>
                    <a:pt x="486410" y="162560"/>
                    <a:pt x="511810" y="175260"/>
                  </a:cubicBezTo>
                  <a:cubicBezTo>
                    <a:pt x="519430" y="179070"/>
                    <a:pt x="524510" y="186690"/>
                    <a:pt x="523240" y="191770"/>
                  </a:cubicBezTo>
                  <a:cubicBezTo>
                    <a:pt x="521970" y="196850"/>
                    <a:pt x="516890" y="200660"/>
                    <a:pt x="508000" y="204470"/>
                  </a:cubicBezTo>
                  <a:cubicBezTo>
                    <a:pt x="468630" y="217170"/>
                    <a:pt x="203200" y="209550"/>
                    <a:pt x="170180" y="190500"/>
                  </a:cubicBezTo>
                  <a:cubicBezTo>
                    <a:pt x="162560" y="185420"/>
                    <a:pt x="160020" y="179070"/>
                    <a:pt x="160020" y="173990"/>
                  </a:cubicBezTo>
                  <a:cubicBezTo>
                    <a:pt x="160020" y="168910"/>
                    <a:pt x="163830" y="163830"/>
                    <a:pt x="171450" y="161290"/>
                  </a:cubicBezTo>
                  <a:cubicBezTo>
                    <a:pt x="210820" y="147320"/>
                    <a:pt x="576580" y="195580"/>
                    <a:pt x="600710" y="228600"/>
                  </a:cubicBezTo>
                  <a:cubicBezTo>
                    <a:pt x="607060" y="237490"/>
                    <a:pt x="603250" y="250190"/>
                    <a:pt x="595630" y="256540"/>
                  </a:cubicBezTo>
                  <a:cubicBezTo>
                    <a:pt x="576580" y="273050"/>
                    <a:pt x="469900" y="252730"/>
                    <a:pt x="425450" y="264160"/>
                  </a:cubicBezTo>
                  <a:cubicBezTo>
                    <a:pt x="394970" y="271780"/>
                    <a:pt x="350520" y="293370"/>
                    <a:pt x="351790" y="302260"/>
                  </a:cubicBezTo>
                  <a:cubicBezTo>
                    <a:pt x="354330" y="317500"/>
                    <a:pt x="523240" y="311150"/>
                    <a:pt x="551180" y="322580"/>
                  </a:cubicBezTo>
                  <a:cubicBezTo>
                    <a:pt x="560070" y="326390"/>
                    <a:pt x="565150" y="328930"/>
                    <a:pt x="566420" y="334010"/>
                  </a:cubicBezTo>
                  <a:cubicBezTo>
                    <a:pt x="567690" y="339090"/>
                    <a:pt x="567690" y="345440"/>
                    <a:pt x="562610" y="350520"/>
                  </a:cubicBezTo>
                  <a:cubicBezTo>
                    <a:pt x="538480" y="369570"/>
                    <a:pt x="350520" y="350520"/>
                    <a:pt x="254000" y="355600"/>
                  </a:cubicBezTo>
                  <a:cubicBezTo>
                    <a:pt x="170180" y="360680"/>
                    <a:pt x="27940" y="393700"/>
                    <a:pt x="16510" y="377190"/>
                  </a:cubicBezTo>
                  <a:cubicBezTo>
                    <a:pt x="12700" y="372110"/>
                    <a:pt x="17780" y="356870"/>
                    <a:pt x="27940" y="351790"/>
                  </a:cubicBezTo>
                  <a:cubicBezTo>
                    <a:pt x="62230" y="332740"/>
                    <a:pt x="241300" y="387350"/>
                    <a:pt x="342900" y="396240"/>
                  </a:cubicBezTo>
                  <a:cubicBezTo>
                    <a:pt x="436880" y="403860"/>
                    <a:pt x="584200" y="389890"/>
                    <a:pt x="614680" y="405130"/>
                  </a:cubicBezTo>
                  <a:cubicBezTo>
                    <a:pt x="622300" y="408940"/>
                    <a:pt x="626110" y="414020"/>
                    <a:pt x="626110" y="419100"/>
                  </a:cubicBezTo>
                  <a:cubicBezTo>
                    <a:pt x="626110" y="424180"/>
                    <a:pt x="622300" y="430530"/>
                    <a:pt x="614680" y="435610"/>
                  </a:cubicBezTo>
                  <a:cubicBezTo>
                    <a:pt x="584200" y="452120"/>
                    <a:pt x="379730" y="463550"/>
                    <a:pt x="350520" y="444500"/>
                  </a:cubicBezTo>
                  <a:cubicBezTo>
                    <a:pt x="340360" y="438150"/>
                    <a:pt x="335280" y="424180"/>
                    <a:pt x="340360" y="417830"/>
                  </a:cubicBezTo>
                  <a:cubicBezTo>
                    <a:pt x="354330" y="397510"/>
                    <a:pt x="562610" y="401320"/>
                    <a:pt x="596900" y="414020"/>
                  </a:cubicBezTo>
                  <a:cubicBezTo>
                    <a:pt x="607060" y="417830"/>
                    <a:pt x="614680" y="424180"/>
                    <a:pt x="614680" y="429260"/>
                  </a:cubicBezTo>
                  <a:cubicBezTo>
                    <a:pt x="614680" y="435610"/>
                    <a:pt x="608330" y="444500"/>
                    <a:pt x="596900" y="449580"/>
                  </a:cubicBezTo>
                  <a:cubicBezTo>
                    <a:pt x="551180" y="469900"/>
                    <a:pt x="241300" y="471170"/>
                    <a:pt x="201930" y="452120"/>
                  </a:cubicBezTo>
                  <a:cubicBezTo>
                    <a:pt x="193040" y="448310"/>
                    <a:pt x="189230" y="440690"/>
                    <a:pt x="189230" y="435610"/>
                  </a:cubicBezTo>
                  <a:cubicBezTo>
                    <a:pt x="189230" y="430530"/>
                    <a:pt x="196850" y="422910"/>
                    <a:pt x="204470" y="420370"/>
                  </a:cubicBezTo>
                  <a:cubicBezTo>
                    <a:pt x="217170" y="416560"/>
                    <a:pt x="232410" y="429260"/>
                    <a:pt x="260350" y="433070"/>
                  </a:cubicBezTo>
                  <a:cubicBezTo>
                    <a:pt x="332740" y="441960"/>
                    <a:pt x="622300" y="411480"/>
                    <a:pt x="659130" y="438150"/>
                  </a:cubicBezTo>
                  <a:cubicBezTo>
                    <a:pt x="669290" y="445770"/>
                    <a:pt x="671830" y="458470"/>
                    <a:pt x="668020" y="464820"/>
                  </a:cubicBezTo>
                  <a:cubicBezTo>
                    <a:pt x="661670" y="473710"/>
                    <a:pt x="632460" y="471170"/>
                    <a:pt x="604520" y="472440"/>
                  </a:cubicBezTo>
                  <a:cubicBezTo>
                    <a:pt x="554990" y="474980"/>
                    <a:pt x="444500" y="467360"/>
                    <a:pt x="394970" y="472440"/>
                  </a:cubicBezTo>
                  <a:cubicBezTo>
                    <a:pt x="367030" y="476250"/>
                    <a:pt x="341630" y="494030"/>
                    <a:pt x="328930" y="487680"/>
                  </a:cubicBezTo>
                  <a:cubicBezTo>
                    <a:pt x="321310" y="483870"/>
                    <a:pt x="312420" y="468630"/>
                    <a:pt x="316230" y="462280"/>
                  </a:cubicBezTo>
                  <a:cubicBezTo>
                    <a:pt x="331470" y="439420"/>
                    <a:pt x="676910" y="469900"/>
                    <a:pt x="713740" y="492760"/>
                  </a:cubicBezTo>
                  <a:cubicBezTo>
                    <a:pt x="721360" y="497840"/>
                    <a:pt x="723900" y="504190"/>
                    <a:pt x="723900" y="509270"/>
                  </a:cubicBezTo>
                  <a:cubicBezTo>
                    <a:pt x="723900" y="513080"/>
                    <a:pt x="720090" y="516890"/>
                    <a:pt x="712470" y="520700"/>
                  </a:cubicBezTo>
                  <a:cubicBezTo>
                    <a:pt x="676910" y="535940"/>
                    <a:pt x="393700" y="546100"/>
                    <a:pt x="349250" y="530860"/>
                  </a:cubicBezTo>
                  <a:cubicBezTo>
                    <a:pt x="337820" y="527050"/>
                    <a:pt x="331470" y="520700"/>
                    <a:pt x="330200" y="515620"/>
                  </a:cubicBezTo>
                  <a:cubicBezTo>
                    <a:pt x="328930" y="510540"/>
                    <a:pt x="332740" y="504190"/>
                    <a:pt x="340360" y="500380"/>
                  </a:cubicBezTo>
                  <a:cubicBezTo>
                    <a:pt x="368300" y="485140"/>
                    <a:pt x="566420" y="490220"/>
                    <a:pt x="596900" y="502920"/>
                  </a:cubicBezTo>
                  <a:cubicBezTo>
                    <a:pt x="604520" y="506730"/>
                    <a:pt x="609600" y="510540"/>
                    <a:pt x="609600" y="515620"/>
                  </a:cubicBezTo>
                  <a:cubicBezTo>
                    <a:pt x="609600" y="520700"/>
                    <a:pt x="605790" y="529590"/>
                    <a:pt x="596900" y="533400"/>
                  </a:cubicBezTo>
                  <a:cubicBezTo>
                    <a:pt x="553720" y="552450"/>
                    <a:pt x="187960" y="500380"/>
                    <a:pt x="143510" y="476250"/>
                  </a:cubicBezTo>
                  <a:cubicBezTo>
                    <a:pt x="133350" y="471170"/>
                    <a:pt x="129540" y="464820"/>
                    <a:pt x="129540" y="459740"/>
                  </a:cubicBezTo>
                  <a:cubicBezTo>
                    <a:pt x="129540" y="454660"/>
                    <a:pt x="132080" y="448310"/>
                    <a:pt x="140970" y="444500"/>
                  </a:cubicBezTo>
                  <a:cubicBezTo>
                    <a:pt x="179070" y="425450"/>
                    <a:pt x="499110" y="416560"/>
                    <a:pt x="538480" y="435610"/>
                  </a:cubicBezTo>
                  <a:cubicBezTo>
                    <a:pt x="547370" y="439420"/>
                    <a:pt x="551180" y="447040"/>
                    <a:pt x="551180" y="452120"/>
                  </a:cubicBezTo>
                  <a:cubicBezTo>
                    <a:pt x="551180" y="457200"/>
                    <a:pt x="546100" y="463550"/>
                    <a:pt x="535940" y="467360"/>
                  </a:cubicBezTo>
                  <a:cubicBezTo>
                    <a:pt x="496570" y="481330"/>
                    <a:pt x="219710" y="450850"/>
                    <a:pt x="182880" y="426720"/>
                  </a:cubicBezTo>
                  <a:cubicBezTo>
                    <a:pt x="172720" y="420370"/>
                    <a:pt x="166370" y="411480"/>
                    <a:pt x="170180" y="405130"/>
                  </a:cubicBezTo>
                  <a:cubicBezTo>
                    <a:pt x="184150" y="381000"/>
                    <a:pt x="561340" y="381000"/>
                    <a:pt x="601980" y="401320"/>
                  </a:cubicBezTo>
                  <a:cubicBezTo>
                    <a:pt x="610870" y="406400"/>
                    <a:pt x="614680" y="412750"/>
                    <a:pt x="613410" y="417830"/>
                  </a:cubicBezTo>
                  <a:cubicBezTo>
                    <a:pt x="612140" y="422910"/>
                    <a:pt x="607060" y="427990"/>
                    <a:pt x="598170" y="430530"/>
                  </a:cubicBezTo>
                  <a:cubicBezTo>
                    <a:pt x="560070" y="441960"/>
                    <a:pt x="334010" y="383540"/>
                    <a:pt x="270510" y="383540"/>
                  </a:cubicBezTo>
                  <a:cubicBezTo>
                    <a:pt x="243840" y="383540"/>
                    <a:pt x="226060" y="397510"/>
                    <a:pt x="214630" y="391160"/>
                  </a:cubicBezTo>
                  <a:cubicBezTo>
                    <a:pt x="207010" y="387350"/>
                    <a:pt x="198120" y="373380"/>
                    <a:pt x="201930" y="367030"/>
                  </a:cubicBezTo>
                  <a:cubicBezTo>
                    <a:pt x="217170" y="341630"/>
                    <a:pt x="595630" y="345440"/>
                    <a:pt x="635000" y="363220"/>
                  </a:cubicBezTo>
                  <a:cubicBezTo>
                    <a:pt x="642620" y="367030"/>
                    <a:pt x="646430" y="370840"/>
                    <a:pt x="646430" y="375920"/>
                  </a:cubicBezTo>
                  <a:cubicBezTo>
                    <a:pt x="646430" y="381000"/>
                    <a:pt x="643890" y="388620"/>
                    <a:pt x="635000" y="393700"/>
                  </a:cubicBezTo>
                  <a:cubicBezTo>
                    <a:pt x="595630" y="415290"/>
                    <a:pt x="259080" y="422910"/>
                    <a:pt x="228600" y="394970"/>
                  </a:cubicBezTo>
                  <a:cubicBezTo>
                    <a:pt x="220980" y="387350"/>
                    <a:pt x="219710" y="374650"/>
                    <a:pt x="226060" y="368300"/>
                  </a:cubicBezTo>
                  <a:cubicBezTo>
                    <a:pt x="247650" y="344170"/>
                    <a:pt x="518160" y="358140"/>
                    <a:pt x="556260" y="373380"/>
                  </a:cubicBezTo>
                  <a:cubicBezTo>
                    <a:pt x="566420" y="377190"/>
                    <a:pt x="571500" y="382270"/>
                    <a:pt x="571500" y="387350"/>
                  </a:cubicBezTo>
                  <a:cubicBezTo>
                    <a:pt x="571500" y="392430"/>
                    <a:pt x="568960" y="398780"/>
                    <a:pt x="560070" y="403860"/>
                  </a:cubicBezTo>
                  <a:cubicBezTo>
                    <a:pt x="521970" y="424180"/>
                    <a:pt x="196850" y="429260"/>
                    <a:pt x="160020" y="403860"/>
                  </a:cubicBezTo>
                  <a:cubicBezTo>
                    <a:pt x="151130" y="397510"/>
                    <a:pt x="146050" y="386080"/>
                    <a:pt x="151130" y="379730"/>
                  </a:cubicBezTo>
                  <a:cubicBezTo>
                    <a:pt x="171450" y="349250"/>
                    <a:pt x="647700" y="345440"/>
                    <a:pt x="681990" y="375920"/>
                  </a:cubicBezTo>
                  <a:cubicBezTo>
                    <a:pt x="689610" y="382270"/>
                    <a:pt x="688340" y="394970"/>
                    <a:pt x="684530" y="400050"/>
                  </a:cubicBezTo>
                  <a:cubicBezTo>
                    <a:pt x="679450" y="406400"/>
                    <a:pt x="666750" y="403860"/>
                    <a:pt x="646430" y="403860"/>
                  </a:cubicBezTo>
                  <a:cubicBezTo>
                    <a:pt x="568960" y="402590"/>
                    <a:pt x="190500" y="347980"/>
                    <a:pt x="86360" y="326390"/>
                  </a:cubicBezTo>
                  <a:cubicBezTo>
                    <a:pt x="45720" y="317500"/>
                    <a:pt x="6350" y="313690"/>
                    <a:pt x="2540" y="303530"/>
                  </a:cubicBezTo>
                  <a:cubicBezTo>
                    <a:pt x="0" y="298450"/>
                    <a:pt x="6350" y="289560"/>
                    <a:pt x="12700" y="285750"/>
                  </a:cubicBezTo>
                  <a:cubicBezTo>
                    <a:pt x="22860" y="279400"/>
                    <a:pt x="38100" y="283210"/>
                    <a:pt x="62230" y="281940"/>
                  </a:cubicBezTo>
                  <a:cubicBezTo>
                    <a:pt x="130810" y="278130"/>
                    <a:pt x="417830" y="261620"/>
                    <a:pt x="455930" y="274320"/>
                  </a:cubicBezTo>
                  <a:cubicBezTo>
                    <a:pt x="463550" y="276860"/>
                    <a:pt x="466090" y="279400"/>
                    <a:pt x="467360" y="283210"/>
                  </a:cubicBezTo>
                  <a:cubicBezTo>
                    <a:pt x="468630" y="288290"/>
                    <a:pt x="466090" y="299720"/>
                    <a:pt x="457200" y="304800"/>
                  </a:cubicBezTo>
                  <a:cubicBezTo>
                    <a:pt x="429260" y="322580"/>
                    <a:pt x="241300" y="313690"/>
                    <a:pt x="213360" y="300990"/>
                  </a:cubicBezTo>
                  <a:cubicBezTo>
                    <a:pt x="205740" y="297180"/>
                    <a:pt x="201930" y="293370"/>
                    <a:pt x="201930" y="288290"/>
                  </a:cubicBezTo>
                  <a:cubicBezTo>
                    <a:pt x="201930" y="283210"/>
                    <a:pt x="204470" y="276860"/>
                    <a:pt x="213360" y="271780"/>
                  </a:cubicBezTo>
                  <a:cubicBezTo>
                    <a:pt x="254000" y="250190"/>
                    <a:pt x="607060" y="246380"/>
                    <a:pt x="645160" y="271780"/>
                  </a:cubicBezTo>
                  <a:cubicBezTo>
                    <a:pt x="654050" y="278130"/>
                    <a:pt x="657860" y="289560"/>
                    <a:pt x="654050" y="294640"/>
                  </a:cubicBezTo>
                  <a:cubicBezTo>
                    <a:pt x="638810" y="314960"/>
                    <a:pt x="347980" y="283210"/>
                    <a:pt x="304800" y="260350"/>
                  </a:cubicBezTo>
                  <a:cubicBezTo>
                    <a:pt x="292100" y="254000"/>
                    <a:pt x="284480" y="245110"/>
                    <a:pt x="285750" y="237490"/>
                  </a:cubicBezTo>
                  <a:cubicBezTo>
                    <a:pt x="287020" y="227330"/>
                    <a:pt x="317500" y="213360"/>
                    <a:pt x="336550" y="205740"/>
                  </a:cubicBezTo>
                  <a:cubicBezTo>
                    <a:pt x="355600" y="198120"/>
                    <a:pt x="369570" y="195580"/>
                    <a:pt x="398780" y="190500"/>
                  </a:cubicBezTo>
                  <a:cubicBezTo>
                    <a:pt x="461010" y="179070"/>
                    <a:pt x="668020" y="139700"/>
                    <a:pt x="699770" y="153670"/>
                  </a:cubicBezTo>
                  <a:cubicBezTo>
                    <a:pt x="707390" y="157480"/>
                    <a:pt x="711200" y="163830"/>
                    <a:pt x="711200" y="168910"/>
                  </a:cubicBezTo>
                  <a:cubicBezTo>
                    <a:pt x="711200" y="173990"/>
                    <a:pt x="707390" y="181610"/>
                    <a:pt x="697230" y="185420"/>
                  </a:cubicBezTo>
                  <a:cubicBezTo>
                    <a:pt x="642620" y="208280"/>
                    <a:pt x="107950" y="148590"/>
                    <a:pt x="53340" y="125730"/>
                  </a:cubicBezTo>
                  <a:cubicBezTo>
                    <a:pt x="44450" y="121920"/>
                    <a:pt x="40640" y="119380"/>
                    <a:pt x="39370" y="114300"/>
                  </a:cubicBezTo>
                  <a:cubicBezTo>
                    <a:pt x="38100" y="109220"/>
                    <a:pt x="41910" y="100330"/>
                    <a:pt x="52070" y="95250"/>
                  </a:cubicBezTo>
                  <a:cubicBezTo>
                    <a:pt x="99060" y="69850"/>
                    <a:pt x="541020" y="67310"/>
                    <a:pt x="586740" y="86360"/>
                  </a:cubicBezTo>
                  <a:cubicBezTo>
                    <a:pt x="594360" y="90170"/>
                    <a:pt x="598170" y="93980"/>
                    <a:pt x="598170" y="99060"/>
                  </a:cubicBezTo>
                  <a:cubicBezTo>
                    <a:pt x="598170" y="104140"/>
                    <a:pt x="594360" y="113030"/>
                    <a:pt x="588010" y="115570"/>
                  </a:cubicBezTo>
                  <a:cubicBezTo>
                    <a:pt x="574040" y="121920"/>
                    <a:pt x="539750" y="102870"/>
                    <a:pt x="505460" y="97790"/>
                  </a:cubicBezTo>
                  <a:cubicBezTo>
                    <a:pt x="447040" y="90170"/>
                    <a:pt x="302260" y="99060"/>
                    <a:pt x="271780" y="85090"/>
                  </a:cubicBezTo>
                  <a:cubicBezTo>
                    <a:pt x="262890" y="81280"/>
                    <a:pt x="256540" y="74930"/>
                    <a:pt x="256540" y="69850"/>
                  </a:cubicBezTo>
                  <a:cubicBezTo>
                    <a:pt x="256540" y="64770"/>
                    <a:pt x="261620" y="57150"/>
                    <a:pt x="273050" y="53340"/>
                  </a:cubicBezTo>
                  <a:cubicBezTo>
                    <a:pt x="321310" y="36830"/>
                    <a:pt x="685800" y="86360"/>
                    <a:pt x="737870" y="111760"/>
                  </a:cubicBezTo>
                  <a:cubicBezTo>
                    <a:pt x="750570" y="118110"/>
                    <a:pt x="756920" y="125730"/>
                    <a:pt x="758190" y="132080"/>
                  </a:cubicBezTo>
                  <a:cubicBezTo>
                    <a:pt x="758190" y="138430"/>
                    <a:pt x="755650" y="144780"/>
                    <a:pt x="746760" y="149860"/>
                  </a:cubicBezTo>
                  <a:cubicBezTo>
                    <a:pt x="704850" y="172720"/>
                    <a:pt x="326390" y="170180"/>
                    <a:pt x="280670" y="156210"/>
                  </a:cubicBezTo>
                  <a:cubicBezTo>
                    <a:pt x="271780" y="153670"/>
                    <a:pt x="267970" y="149860"/>
                    <a:pt x="266700" y="146050"/>
                  </a:cubicBezTo>
                  <a:cubicBezTo>
                    <a:pt x="265430" y="140970"/>
                    <a:pt x="270510" y="130810"/>
                    <a:pt x="280670" y="125730"/>
                  </a:cubicBezTo>
                  <a:cubicBezTo>
                    <a:pt x="318770" y="105410"/>
                    <a:pt x="595630" y="107950"/>
                    <a:pt x="627380" y="127000"/>
                  </a:cubicBezTo>
                  <a:cubicBezTo>
                    <a:pt x="635000" y="130810"/>
                    <a:pt x="637540" y="137160"/>
                    <a:pt x="636270" y="142240"/>
                  </a:cubicBezTo>
                  <a:cubicBezTo>
                    <a:pt x="635000" y="147320"/>
                    <a:pt x="631190" y="153670"/>
                    <a:pt x="621030" y="156210"/>
                  </a:cubicBezTo>
                  <a:cubicBezTo>
                    <a:pt x="572770" y="170180"/>
                    <a:pt x="147320" y="106680"/>
                    <a:pt x="123190" y="72390"/>
                  </a:cubicBezTo>
                  <a:cubicBezTo>
                    <a:pt x="118110" y="64770"/>
                    <a:pt x="121920" y="54610"/>
                    <a:pt x="127000" y="49530"/>
                  </a:cubicBezTo>
                  <a:cubicBezTo>
                    <a:pt x="134620" y="43180"/>
                    <a:pt x="149860" y="46990"/>
                    <a:pt x="173990" y="45720"/>
                  </a:cubicBezTo>
                  <a:cubicBezTo>
                    <a:pt x="250190" y="43180"/>
                    <a:pt x="612140" y="24130"/>
                    <a:pt x="648970" y="46990"/>
                  </a:cubicBezTo>
                  <a:cubicBezTo>
                    <a:pt x="655320" y="50800"/>
                    <a:pt x="656590" y="57150"/>
                    <a:pt x="656590" y="62230"/>
                  </a:cubicBezTo>
                  <a:cubicBezTo>
                    <a:pt x="656590" y="67310"/>
                    <a:pt x="652780" y="71120"/>
                    <a:pt x="645160" y="74930"/>
                  </a:cubicBezTo>
                  <a:cubicBezTo>
                    <a:pt x="608330" y="91440"/>
                    <a:pt x="332740" y="71120"/>
                    <a:pt x="259080" y="64770"/>
                  </a:cubicBezTo>
                  <a:cubicBezTo>
                    <a:pt x="228600" y="62230"/>
                    <a:pt x="205740" y="62230"/>
                    <a:pt x="195580" y="54610"/>
                  </a:cubicBezTo>
                  <a:cubicBezTo>
                    <a:pt x="190500" y="50800"/>
                    <a:pt x="187960" y="44450"/>
                    <a:pt x="189230" y="39370"/>
                  </a:cubicBezTo>
                  <a:cubicBezTo>
                    <a:pt x="190500" y="34290"/>
                    <a:pt x="193040" y="30480"/>
                    <a:pt x="201930" y="26670"/>
                  </a:cubicBezTo>
                  <a:cubicBezTo>
                    <a:pt x="238760" y="11430"/>
                    <a:pt x="524510" y="5080"/>
                    <a:pt x="551180" y="26670"/>
                  </a:cubicBezTo>
                  <a:cubicBezTo>
                    <a:pt x="557530" y="31750"/>
                    <a:pt x="556260" y="39370"/>
                    <a:pt x="554990" y="44450"/>
                  </a:cubicBezTo>
                  <a:cubicBezTo>
                    <a:pt x="553720" y="48260"/>
                    <a:pt x="549910" y="50800"/>
                    <a:pt x="541020" y="53340"/>
                  </a:cubicBezTo>
                  <a:cubicBezTo>
                    <a:pt x="504190" y="63500"/>
                    <a:pt x="246380" y="76200"/>
                    <a:pt x="222250" y="52070"/>
                  </a:cubicBezTo>
                  <a:cubicBezTo>
                    <a:pt x="215900" y="45720"/>
                    <a:pt x="215900" y="30480"/>
                    <a:pt x="222250" y="25400"/>
                  </a:cubicBezTo>
                  <a:cubicBezTo>
                    <a:pt x="245110" y="7620"/>
                    <a:pt x="497840" y="58420"/>
                    <a:pt x="510540" y="82550"/>
                  </a:cubicBezTo>
                  <a:cubicBezTo>
                    <a:pt x="514350" y="88900"/>
                    <a:pt x="509270" y="99060"/>
                    <a:pt x="501650" y="104140"/>
                  </a:cubicBezTo>
                  <a:cubicBezTo>
                    <a:pt x="474980" y="121920"/>
                    <a:pt x="295910" y="119380"/>
                    <a:pt x="264160" y="107950"/>
                  </a:cubicBezTo>
                  <a:cubicBezTo>
                    <a:pt x="255270" y="104140"/>
                    <a:pt x="250190" y="99060"/>
                    <a:pt x="248920" y="93980"/>
                  </a:cubicBezTo>
                  <a:cubicBezTo>
                    <a:pt x="247650" y="88900"/>
                    <a:pt x="251460" y="81280"/>
                    <a:pt x="256540" y="78740"/>
                  </a:cubicBezTo>
                  <a:cubicBezTo>
                    <a:pt x="264160" y="73660"/>
                    <a:pt x="279400" y="78740"/>
                    <a:pt x="299720" y="81280"/>
                  </a:cubicBezTo>
                  <a:cubicBezTo>
                    <a:pt x="354330" y="86360"/>
                    <a:pt x="557530" y="100330"/>
                    <a:pt x="593090" y="123190"/>
                  </a:cubicBezTo>
                  <a:cubicBezTo>
                    <a:pt x="604520" y="129540"/>
                    <a:pt x="610870" y="139700"/>
                    <a:pt x="608330" y="146050"/>
                  </a:cubicBezTo>
                  <a:cubicBezTo>
                    <a:pt x="598170" y="167640"/>
                    <a:pt x="342900" y="177800"/>
                    <a:pt x="309880" y="168910"/>
                  </a:cubicBezTo>
                  <a:cubicBezTo>
                    <a:pt x="302260" y="166370"/>
                    <a:pt x="298450" y="163830"/>
                    <a:pt x="297180" y="160020"/>
                  </a:cubicBezTo>
                  <a:cubicBezTo>
                    <a:pt x="295910" y="156210"/>
                    <a:pt x="297180" y="147320"/>
                    <a:pt x="303530" y="143510"/>
                  </a:cubicBezTo>
                  <a:cubicBezTo>
                    <a:pt x="327660" y="128270"/>
                    <a:pt x="525780" y="142240"/>
                    <a:pt x="553720" y="153670"/>
                  </a:cubicBezTo>
                  <a:cubicBezTo>
                    <a:pt x="560070" y="156210"/>
                    <a:pt x="562610" y="158750"/>
                    <a:pt x="563880" y="162560"/>
                  </a:cubicBezTo>
                  <a:cubicBezTo>
                    <a:pt x="565150" y="167640"/>
                    <a:pt x="561340" y="175260"/>
                    <a:pt x="553720" y="180340"/>
                  </a:cubicBezTo>
                  <a:cubicBezTo>
                    <a:pt x="519430" y="200660"/>
                    <a:pt x="207010" y="195580"/>
                    <a:pt x="190500" y="172720"/>
                  </a:cubicBezTo>
                  <a:cubicBezTo>
                    <a:pt x="186690" y="167640"/>
                    <a:pt x="189230" y="156210"/>
                    <a:pt x="196850" y="152400"/>
                  </a:cubicBezTo>
                  <a:cubicBezTo>
                    <a:pt x="224790" y="135890"/>
                    <a:pt x="491490" y="185420"/>
                    <a:pt x="504190" y="208280"/>
                  </a:cubicBezTo>
                  <a:cubicBezTo>
                    <a:pt x="508000" y="213360"/>
                    <a:pt x="502920" y="220980"/>
                    <a:pt x="497840" y="226060"/>
                  </a:cubicBezTo>
                  <a:cubicBezTo>
                    <a:pt x="490220" y="233680"/>
                    <a:pt x="476250" y="236220"/>
                    <a:pt x="457200" y="240030"/>
                  </a:cubicBezTo>
                  <a:cubicBezTo>
                    <a:pt x="415290" y="247650"/>
                    <a:pt x="283210" y="259080"/>
                    <a:pt x="252730" y="248920"/>
                  </a:cubicBezTo>
                  <a:cubicBezTo>
                    <a:pt x="242570" y="245110"/>
                    <a:pt x="236220" y="240030"/>
                    <a:pt x="234950" y="234950"/>
                  </a:cubicBezTo>
                  <a:cubicBezTo>
                    <a:pt x="233680" y="228600"/>
                    <a:pt x="240030" y="219710"/>
                    <a:pt x="250190" y="214630"/>
                  </a:cubicBezTo>
                  <a:cubicBezTo>
                    <a:pt x="274320" y="201930"/>
                    <a:pt x="383540" y="204470"/>
                    <a:pt x="408940" y="214630"/>
                  </a:cubicBezTo>
                  <a:cubicBezTo>
                    <a:pt x="419100" y="218440"/>
                    <a:pt x="425450" y="223520"/>
                    <a:pt x="426720" y="229870"/>
                  </a:cubicBezTo>
                  <a:cubicBezTo>
                    <a:pt x="427990" y="236220"/>
                    <a:pt x="422910" y="243840"/>
                    <a:pt x="414020" y="250190"/>
                  </a:cubicBezTo>
                  <a:cubicBezTo>
                    <a:pt x="391160" y="266700"/>
                    <a:pt x="275590" y="297180"/>
                    <a:pt x="254000" y="288290"/>
                  </a:cubicBezTo>
                  <a:cubicBezTo>
                    <a:pt x="246380" y="285750"/>
                    <a:pt x="243840" y="276860"/>
                    <a:pt x="243840" y="271780"/>
                  </a:cubicBezTo>
                  <a:cubicBezTo>
                    <a:pt x="243840" y="266700"/>
                    <a:pt x="247650" y="260350"/>
                    <a:pt x="255270" y="256540"/>
                  </a:cubicBezTo>
                  <a:cubicBezTo>
                    <a:pt x="284480" y="242570"/>
                    <a:pt x="473710" y="247650"/>
                    <a:pt x="505460" y="261620"/>
                  </a:cubicBezTo>
                  <a:cubicBezTo>
                    <a:pt x="514350" y="265430"/>
                    <a:pt x="519430" y="271780"/>
                    <a:pt x="519430" y="276860"/>
                  </a:cubicBezTo>
                  <a:cubicBezTo>
                    <a:pt x="519430" y="281940"/>
                    <a:pt x="515620" y="289560"/>
                    <a:pt x="509270" y="294640"/>
                  </a:cubicBezTo>
                  <a:cubicBezTo>
                    <a:pt x="499110" y="303530"/>
                    <a:pt x="476250" y="309880"/>
                    <a:pt x="452120" y="317500"/>
                  </a:cubicBezTo>
                  <a:cubicBezTo>
                    <a:pt x="411480" y="328930"/>
                    <a:pt x="330200" y="337820"/>
                    <a:pt x="287020" y="350520"/>
                  </a:cubicBezTo>
                  <a:cubicBezTo>
                    <a:pt x="257810" y="359410"/>
                    <a:pt x="228600" y="383540"/>
                    <a:pt x="214630" y="381000"/>
                  </a:cubicBezTo>
                  <a:cubicBezTo>
                    <a:pt x="208280" y="379730"/>
                    <a:pt x="203200" y="375920"/>
                    <a:pt x="201930" y="370840"/>
                  </a:cubicBezTo>
                  <a:cubicBezTo>
                    <a:pt x="200660" y="365760"/>
                    <a:pt x="203200" y="354330"/>
                    <a:pt x="210820" y="349250"/>
                  </a:cubicBezTo>
                  <a:cubicBezTo>
                    <a:pt x="237490" y="331470"/>
                    <a:pt x="425450" y="332740"/>
                    <a:pt x="455930" y="350520"/>
                  </a:cubicBezTo>
                  <a:cubicBezTo>
                    <a:pt x="466090" y="356870"/>
                    <a:pt x="471170" y="367030"/>
                    <a:pt x="468630" y="373380"/>
                  </a:cubicBezTo>
                  <a:cubicBezTo>
                    <a:pt x="464820" y="383540"/>
                    <a:pt x="419100" y="389890"/>
                    <a:pt x="416560" y="397510"/>
                  </a:cubicBezTo>
                  <a:cubicBezTo>
                    <a:pt x="415290" y="401320"/>
                    <a:pt x="424180" y="408940"/>
                    <a:pt x="424180" y="408940"/>
                  </a:cubicBezTo>
                  <a:cubicBezTo>
                    <a:pt x="422910" y="408940"/>
                    <a:pt x="400050" y="392430"/>
                    <a:pt x="400050" y="384810"/>
                  </a:cubicBezTo>
                  <a:cubicBezTo>
                    <a:pt x="400050" y="378460"/>
                    <a:pt x="411480" y="369570"/>
                    <a:pt x="417830" y="368300"/>
                  </a:cubicBezTo>
                  <a:cubicBezTo>
                    <a:pt x="424180" y="367030"/>
                    <a:pt x="435610" y="373380"/>
                    <a:pt x="438150" y="378460"/>
                  </a:cubicBezTo>
                  <a:cubicBezTo>
                    <a:pt x="440690" y="384810"/>
                    <a:pt x="430530" y="407670"/>
                    <a:pt x="424180" y="408940"/>
                  </a:cubicBezTo>
                  <a:cubicBezTo>
                    <a:pt x="417830" y="410210"/>
                    <a:pt x="400050" y="392430"/>
                    <a:pt x="400050" y="384810"/>
                  </a:cubicBezTo>
                  <a:cubicBezTo>
                    <a:pt x="400050" y="379730"/>
                    <a:pt x="407670" y="370840"/>
                    <a:pt x="412750" y="369570"/>
                  </a:cubicBezTo>
                  <a:cubicBezTo>
                    <a:pt x="419100" y="367030"/>
                    <a:pt x="433070" y="370840"/>
                    <a:pt x="436880" y="375920"/>
                  </a:cubicBezTo>
                  <a:cubicBezTo>
                    <a:pt x="440690" y="381000"/>
                    <a:pt x="440690" y="396240"/>
                    <a:pt x="436880" y="401320"/>
                  </a:cubicBezTo>
                  <a:cubicBezTo>
                    <a:pt x="433070" y="406400"/>
                    <a:pt x="420370" y="410210"/>
                    <a:pt x="414020" y="407670"/>
                  </a:cubicBezTo>
                  <a:cubicBezTo>
                    <a:pt x="407670" y="405130"/>
                    <a:pt x="398780" y="391160"/>
                    <a:pt x="400050" y="384810"/>
                  </a:cubicBezTo>
                  <a:cubicBezTo>
                    <a:pt x="401320" y="378460"/>
                    <a:pt x="419100" y="372110"/>
                    <a:pt x="417830" y="368300"/>
                  </a:cubicBezTo>
                  <a:cubicBezTo>
                    <a:pt x="416560" y="364490"/>
                    <a:pt x="393700" y="364490"/>
                    <a:pt x="393700" y="361950"/>
                  </a:cubicBezTo>
                  <a:cubicBezTo>
                    <a:pt x="393700" y="358140"/>
                    <a:pt x="443230" y="344170"/>
                    <a:pt x="455930" y="350520"/>
                  </a:cubicBezTo>
                  <a:cubicBezTo>
                    <a:pt x="463550" y="354330"/>
                    <a:pt x="469900" y="367030"/>
                    <a:pt x="468630" y="373380"/>
                  </a:cubicBezTo>
                  <a:cubicBezTo>
                    <a:pt x="467360" y="378460"/>
                    <a:pt x="461010" y="382270"/>
                    <a:pt x="452120" y="384810"/>
                  </a:cubicBezTo>
                  <a:cubicBezTo>
                    <a:pt x="419100" y="394970"/>
                    <a:pt x="242570" y="400050"/>
                    <a:pt x="214630" y="381000"/>
                  </a:cubicBezTo>
                  <a:cubicBezTo>
                    <a:pt x="204470" y="374650"/>
                    <a:pt x="200660" y="363220"/>
                    <a:pt x="204470" y="354330"/>
                  </a:cubicBezTo>
                  <a:cubicBezTo>
                    <a:pt x="218440" y="325120"/>
                    <a:pt x="463550" y="254000"/>
                    <a:pt x="501650" y="261620"/>
                  </a:cubicBezTo>
                  <a:cubicBezTo>
                    <a:pt x="511810" y="264160"/>
                    <a:pt x="518160" y="271780"/>
                    <a:pt x="519430" y="276860"/>
                  </a:cubicBezTo>
                  <a:cubicBezTo>
                    <a:pt x="520700" y="283210"/>
                    <a:pt x="515620" y="290830"/>
                    <a:pt x="505460" y="295910"/>
                  </a:cubicBezTo>
                  <a:cubicBezTo>
                    <a:pt x="473710" y="311150"/>
                    <a:pt x="281940" y="304800"/>
                    <a:pt x="254000" y="288290"/>
                  </a:cubicBezTo>
                  <a:cubicBezTo>
                    <a:pt x="246380" y="283210"/>
                    <a:pt x="243840" y="276860"/>
                    <a:pt x="243840" y="271780"/>
                  </a:cubicBezTo>
                  <a:cubicBezTo>
                    <a:pt x="243840" y="266700"/>
                    <a:pt x="248920" y="260350"/>
                    <a:pt x="257810" y="255270"/>
                  </a:cubicBezTo>
                  <a:cubicBezTo>
                    <a:pt x="280670" y="241300"/>
                    <a:pt x="383540" y="209550"/>
                    <a:pt x="408940" y="214630"/>
                  </a:cubicBezTo>
                  <a:cubicBezTo>
                    <a:pt x="419100" y="217170"/>
                    <a:pt x="425450" y="223520"/>
                    <a:pt x="426720" y="229870"/>
                  </a:cubicBezTo>
                  <a:cubicBezTo>
                    <a:pt x="427990" y="236220"/>
                    <a:pt x="422910" y="245110"/>
                    <a:pt x="414020" y="250190"/>
                  </a:cubicBezTo>
                  <a:cubicBezTo>
                    <a:pt x="391160" y="262890"/>
                    <a:pt x="273050" y="261620"/>
                    <a:pt x="248920" y="248920"/>
                  </a:cubicBezTo>
                  <a:cubicBezTo>
                    <a:pt x="240030" y="243840"/>
                    <a:pt x="233680" y="233680"/>
                    <a:pt x="234950" y="227330"/>
                  </a:cubicBezTo>
                  <a:cubicBezTo>
                    <a:pt x="236220" y="222250"/>
                    <a:pt x="241300" y="218440"/>
                    <a:pt x="250190" y="214630"/>
                  </a:cubicBezTo>
                  <a:cubicBezTo>
                    <a:pt x="281940" y="201930"/>
                    <a:pt x="457200" y="187960"/>
                    <a:pt x="488950" y="196850"/>
                  </a:cubicBezTo>
                  <a:cubicBezTo>
                    <a:pt x="497840" y="199390"/>
                    <a:pt x="504190" y="203200"/>
                    <a:pt x="504190" y="208280"/>
                  </a:cubicBezTo>
                  <a:cubicBezTo>
                    <a:pt x="505460" y="214630"/>
                    <a:pt x="497840" y="224790"/>
                    <a:pt x="486410" y="229870"/>
                  </a:cubicBezTo>
                  <a:cubicBezTo>
                    <a:pt x="452120" y="243840"/>
                    <a:pt x="275590" y="210820"/>
                    <a:pt x="228600" y="194310"/>
                  </a:cubicBezTo>
                  <a:cubicBezTo>
                    <a:pt x="209550" y="187960"/>
                    <a:pt x="194310" y="181610"/>
                    <a:pt x="190500" y="172720"/>
                  </a:cubicBezTo>
                  <a:cubicBezTo>
                    <a:pt x="187960" y="166370"/>
                    <a:pt x="189230" y="157480"/>
                    <a:pt x="196850" y="152400"/>
                  </a:cubicBezTo>
                  <a:cubicBezTo>
                    <a:pt x="227330" y="130810"/>
                    <a:pt x="519430" y="140970"/>
                    <a:pt x="553720" y="153670"/>
                  </a:cubicBezTo>
                  <a:cubicBezTo>
                    <a:pt x="560070" y="156210"/>
                    <a:pt x="562610" y="158750"/>
                    <a:pt x="563880" y="162560"/>
                  </a:cubicBezTo>
                  <a:cubicBezTo>
                    <a:pt x="565150" y="167640"/>
                    <a:pt x="561340" y="176530"/>
                    <a:pt x="553720" y="180340"/>
                  </a:cubicBezTo>
                  <a:cubicBezTo>
                    <a:pt x="525780" y="195580"/>
                    <a:pt x="339090" y="179070"/>
                    <a:pt x="309880" y="168910"/>
                  </a:cubicBezTo>
                  <a:cubicBezTo>
                    <a:pt x="302260" y="166370"/>
                    <a:pt x="298450" y="163830"/>
                    <a:pt x="297180" y="160020"/>
                  </a:cubicBezTo>
                  <a:cubicBezTo>
                    <a:pt x="295910" y="156210"/>
                    <a:pt x="297180" y="148590"/>
                    <a:pt x="303530" y="143510"/>
                  </a:cubicBezTo>
                  <a:cubicBezTo>
                    <a:pt x="330200" y="124460"/>
                    <a:pt x="562610" y="115570"/>
                    <a:pt x="595630" y="127000"/>
                  </a:cubicBezTo>
                  <a:cubicBezTo>
                    <a:pt x="603250" y="129540"/>
                    <a:pt x="608330" y="134620"/>
                    <a:pt x="608330" y="138430"/>
                  </a:cubicBezTo>
                  <a:cubicBezTo>
                    <a:pt x="608330" y="143510"/>
                    <a:pt x="601980" y="152400"/>
                    <a:pt x="591820" y="156210"/>
                  </a:cubicBezTo>
                  <a:cubicBezTo>
                    <a:pt x="552450" y="170180"/>
                    <a:pt x="302260" y="125730"/>
                    <a:pt x="264160" y="107950"/>
                  </a:cubicBezTo>
                  <a:cubicBezTo>
                    <a:pt x="255270" y="102870"/>
                    <a:pt x="248920" y="99060"/>
                    <a:pt x="248920" y="93980"/>
                  </a:cubicBezTo>
                  <a:cubicBezTo>
                    <a:pt x="248920" y="88900"/>
                    <a:pt x="252730" y="81280"/>
                    <a:pt x="260350" y="77470"/>
                  </a:cubicBezTo>
                  <a:cubicBezTo>
                    <a:pt x="289560" y="62230"/>
                    <a:pt x="502920" y="66040"/>
                    <a:pt x="510540" y="82550"/>
                  </a:cubicBezTo>
                  <a:cubicBezTo>
                    <a:pt x="513080" y="87630"/>
                    <a:pt x="505460" y="100330"/>
                    <a:pt x="494030" y="104140"/>
                  </a:cubicBezTo>
                  <a:cubicBezTo>
                    <a:pt x="461010" y="116840"/>
                    <a:pt x="290830" y="80010"/>
                    <a:pt x="247650" y="64770"/>
                  </a:cubicBezTo>
                  <a:cubicBezTo>
                    <a:pt x="231140" y="58420"/>
                    <a:pt x="217170" y="53340"/>
                    <a:pt x="214630" y="45720"/>
                  </a:cubicBezTo>
                  <a:cubicBezTo>
                    <a:pt x="212090" y="39370"/>
                    <a:pt x="214630" y="30480"/>
                    <a:pt x="222250" y="25400"/>
                  </a:cubicBezTo>
                  <a:cubicBezTo>
                    <a:pt x="251460" y="5080"/>
                    <a:pt x="502920" y="8890"/>
                    <a:pt x="541020" y="22860"/>
                  </a:cubicBezTo>
                  <a:cubicBezTo>
                    <a:pt x="551180" y="26670"/>
                    <a:pt x="556260" y="31750"/>
                    <a:pt x="556260" y="36830"/>
                  </a:cubicBezTo>
                  <a:cubicBezTo>
                    <a:pt x="556260" y="41910"/>
                    <a:pt x="553720" y="48260"/>
                    <a:pt x="544830" y="53340"/>
                  </a:cubicBezTo>
                  <a:cubicBezTo>
                    <a:pt x="509270" y="72390"/>
                    <a:pt x="228600" y="82550"/>
                    <a:pt x="199390" y="57150"/>
                  </a:cubicBezTo>
                  <a:cubicBezTo>
                    <a:pt x="190500" y="49530"/>
                    <a:pt x="189230" y="36830"/>
                    <a:pt x="195580" y="29210"/>
                  </a:cubicBezTo>
                  <a:cubicBezTo>
                    <a:pt x="220980" y="0"/>
                    <a:pt x="604520" y="26670"/>
                    <a:pt x="645160" y="45720"/>
                  </a:cubicBezTo>
                  <a:cubicBezTo>
                    <a:pt x="652780" y="49530"/>
                    <a:pt x="656590" y="53340"/>
                    <a:pt x="656590" y="58420"/>
                  </a:cubicBezTo>
                  <a:cubicBezTo>
                    <a:pt x="656590" y="63500"/>
                    <a:pt x="654050" y="69850"/>
                    <a:pt x="645160" y="74930"/>
                  </a:cubicBezTo>
                  <a:cubicBezTo>
                    <a:pt x="600710" y="97790"/>
                    <a:pt x="177800" y="96520"/>
                    <a:pt x="132080" y="77470"/>
                  </a:cubicBezTo>
                  <a:cubicBezTo>
                    <a:pt x="123190" y="73660"/>
                    <a:pt x="120650" y="69850"/>
                    <a:pt x="119380" y="64770"/>
                  </a:cubicBezTo>
                  <a:cubicBezTo>
                    <a:pt x="118110" y="59690"/>
                    <a:pt x="120650" y="53340"/>
                    <a:pt x="127000" y="49530"/>
                  </a:cubicBezTo>
                  <a:cubicBezTo>
                    <a:pt x="165100" y="30480"/>
                    <a:pt x="608330" y="93980"/>
                    <a:pt x="631190" y="129540"/>
                  </a:cubicBezTo>
                  <a:cubicBezTo>
                    <a:pt x="636270" y="138430"/>
                    <a:pt x="632460" y="149860"/>
                    <a:pt x="623570" y="156210"/>
                  </a:cubicBezTo>
                  <a:cubicBezTo>
                    <a:pt x="591820" y="180340"/>
                    <a:pt x="318770" y="168910"/>
                    <a:pt x="280670" y="156210"/>
                  </a:cubicBezTo>
                  <a:cubicBezTo>
                    <a:pt x="271780" y="153670"/>
                    <a:pt x="267970" y="149860"/>
                    <a:pt x="266700" y="146050"/>
                  </a:cubicBezTo>
                  <a:cubicBezTo>
                    <a:pt x="265430" y="140970"/>
                    <a:pt x="270510" y="130810"/>
                    <a:pt x="280670" y="125730"/>
                  </a:cubicBezTo>
                  <a:cubicBezTo>
                    <a:pt x="326390" y="101600"/>
                    <a:pt x="701040" y="93980"/>
                    <a:pt x="745490" y="118110"/>
                  </a:cubicBezTo>
                  <a:cubicBezTo>
                    <a:pt x="755650" y="124460"/>
                    <a:pt x="759460" y="134620"/>
                    <a:pt x="758190" y="139700"/>
                  </a:cubicBezTo>
                  <a:cubicBezTo>
                    <a:pt x="756920" y="144780"/>
                    <a:pt x="746760" y="149860"/>
                    <a:pt x="739140" y="149860"/>
                  </a:cubicBezTo>
                  <a:cubicBezTo>
                    <a:pt x="727710" y="149860"/>
                    <a:pt x="720090" y="137160"/>
                    <a:pt x="698500" y="132080"/>
                  </a:cubicBezTo>
                  <a:cubicBezTo>
                    <a:pt x="632460" y="114300"/>
                    <a:pt x="314960" y="113030"/>
                    <a:pt x="271780" y="85090"/>
                  </a:cubicBezTo>
                  <a:cubicBezTo>
                    <a:pt x="260350" y="78740"/>
                    <a:pt x="255270" y="67310"/>
                    <a:pt x="257810" y="62230"/>
                  </a:cubicBezTo>
                  <a:cubicBezTo>
                    <a:pt x="260350" y="55880"/>
                    <a:pt x="271780" y="53340"/>
                    <a:pt x="285750" y="52070"/>
                  </a:cubicBezTo>
                  <a:cubicBezTo>
                    <a:pt x="332740" y="46990"/>
                    <a:pt x="554990" y="69850"/>
                    <a:pt x="586740" y="86360"/>
                  </a:cubicBezTo>
                  <a:cubicBezTo>
                    <a:pt x="594360" y="90170"/>
                    <a:pt x="598170" y="93980"/>
                    <a:pt x="598170" y="99060"/>
                  </a:cubicBezTo>
                  <a:cubicBezTo>
                    <a:pt x="598170" y="104140"/>
                    <a:pt x="596900" y="110490"/>
                    <a:pt x="588010" y="115570"/>
                  </a:cubicBezTo>
                  <a:cubicBezTo>
                    <a:pt x="544830" y="140970"/>
                    <a:pt x="102870" y="142240"/>
                    <a:pt x="53340" y="125730"/>
                  </a:cubicBezTo>
                  <a:cubicBezTo>
                    <a:pt x="44450" y="123190"/>
                    <a:pt x="40640" y="119380"/>
                    <a:pt x="39370" y="114300"/>
                  </a:cubicBezTo>
                  <a:cubicBezTo>
                    <a:pt x="38100" y="109220"/>
                    <a:pt x="38100" y="101600"/>
                    <a:pt x="44450" y="97790"/>
                  </a:cubicBezTo>
                  <a:cubicBezTo>
                    <a:pt x="78740" y="74930"/>
                    <a:pt x="429260" y="123190"/>
                    <a:pt x="548640" y="134620"/>
                  </a:cubicBezTo>
                  <a:cubicBezTo>
                    <a:pt x="613410" y="140970"/>
                    <a:pt x="678180" y="140970"/>
                    <a:pt x="699770" y="153670"/>
                  </a:cubicBezTo>
                  <a:cubicBezTo>
                    <a:pt x="707390" y="157480"/>
                    <a:pt x="711200" y="163830"/>
                    <a:pt x="711200" y="168910"/>
                  </a:cubicBezTo>
                  <a:cubicBezTo>
                    <a:pt x="711200" y="173990"/>
                    <a:pt x="706120" y="180340"/>
                    <a:pt x="697230" y="185420"/>
                  </a:cubicBezTo>
                  <a:cubicBezTo>
                    <a:pt x="670560" y="199390"/>
                    <a:pt x="570230" y="190500"/>
                    <a:pt x="505460" y="201930"/>
                  </a:cubicBezTo>
                  <a:cubicBezTo>
                    <a:pt x="438150" y="213360"/>
                    <a:pt x="326390" y="267970"/>
                    <a:pt x="299720" y="256540"/>
                  </a:cubicBezTo>
                  <a:cubicBezTo>
                    <a:pt x="290830" y="252730"/>
                    <a:pt x="285750" y="240030"/>
                    <a:pt x="287020" y="234950"/>
                  </a:cubicBezTo>
                  <a:cubicBezTo>
                    <a:pt x="288290" y="231140"/>
                    <a:pt x="293370" y="227330"/>
                    <a:pt x="302260" y="226060"/>
                  </a:cubicBezTo>
                  <a:cubicBezTo>
                    <a:pt x="341630" y="218440"/>
                    <a:pt x="610870" y="254000"/>
                    <a:pt x="645160" y="271780"/>
                  </a:cubicBezTo>
                  <a:cubicBezTo>
                    <a:pt x="652780" y="275590"/>
                    <a:pt x="656590" y="279400"/>
                    <a:pt x="656590" y="284480"/>
                  </a:cubicBezTo>
                  <a:cubicBezTo>
                    <a:pt x="656590" y="289560"/>
                    <a:pt x="654050" y="295910"/>
                    <a:pt x="645160" y="300990"/>
                  </a:cubicBezTo>
                  <a:cubicBezTo>
                    <a:pt x="604520" y="322580"/>
                    <a:pt x="252730" y="318770"/>
                    <a:pt x="213360" y="300990"/>
                  </a:cubicBezTo>
                  <a:cubicBezTo>
                    <a:pt x="205740" y="297180"/>
                    <a:pt x="201930" y="293370"/>
                    <a:pt x="201930" y="288290"/>
                  </a:cubicBezTo>
                  <a:cubicBezTo>
                    <a:pt x="201930" y="283210"/>
                    <a:pt x="205740" y="275590"/>
                    <a:pt x="213360" y="271780"/>
                  </a:cubicBezTo>
                  <a:cubicBezTo>
                    <a:pt x="241300" y="256540"/>
                    <a:pt x="427990" y="264160"/>
                    <a:pt x="455930" y="274320"/>
                  </a:cubicBezTo>
                  <a:cubicBezTo>
                    <a:pt x="462280" y="276860"/>
                    <a:pt x="466090" y="279400"/>
                    <a:pt x="467360" y="283210"/>
                  </a:cubicBezTo>
                  <a:cubicBezTo>
                    <a:pt x="468630" y="288290"/>
                    <a:pt x="466090" y="298450"/>
                    <a:pt x="457200" y="304800"/>
                  </a:cubicBezTo>
                  <a:cubicBezTo>
                    <a:pt x="417830" y="330200"/>
                    <a:pt x="57150" y="330200"/>
                    <a:pt x="15240" y="314960"/>
                  </a:cubicBezTo>
                  <a:cubicBezTo>
                    <a:pt x="6350" y="312420"/>
                    <a:pt x="3810" y="308610"/>
                    <a:pt x="2540" y="303530"/>
                  </a:cubicBezTo>
                  <a:cubicBezTo>
                    <a:pt x="1270" y="298450"/>
                    <a:pt x="3810" y="289560"/>
                    <a:pt x="12700" y="285750"/>
                  </a:cubicBezTo>
                  <a:cubicBezTo>
                    <a:pt x="62230" y="261620"/>
                    <a:pt x="666750" y="342900"/>
                    <a:pt x="687070" y="381000"/>
                  </a:cubicBezTo>
                  <a:cubicBezTo>
                    <a:pt x="690880" y="388620"/>
                    <a:pt x="685800" y="397510"/>
                    <a:pt x="675640" y="403860"/>
                  </a:cubicBezTo>
                  <a:cubicBezTo>
                    <a:pt x="629920" y="431800"/>
                    <a:pt x="204470" y="422910"/>
                    <a:pt x="160020" y="403860"/>
                  </a:cubicBezTo>
                  <a:cubicBezTo>
                    <a:pt x="152400" y="400050"/>
                    <a:pt x="148590" y="396240"/>
                    <a:pt x="148590" y="391160"/>
                  </a:cubicBezTo>
                  <a:cubicBezTo>
                    <a:pt x="148590" y="386080"/>
                    <a:pt x="151130" y="378460"/>
                    <a:pt x="160020" y="373380"/>
                  </a:cubicBezTo>
                  <a:cubicBezTo>
                    <a:pt x="198120" y="353060"/>
                    <a:pt x="513080" y="356870"/>
                    <a:pt x="556260" y="373380"/>
                  </a:cubicBezTo>
                  <a:cubicBezTo>
                    <a:pt x="566420" y="377190"/>
                    <a:pt x="570230" y="382270"/>
                    <a:pt x="571500" y="387350"/>
                  </a:cubicBezTo>
                  <a:cubicBezTo>
                    <a:pt x="572770" y="392430"/>
                    <a:pt x="570230" y="398780"/>
                    <a:pt x="563880" y="402590"/>
                  </a:cubicBezTo>
                  <a:cubicBezTo>
                    <a:pt x="534670" y="420370"/>
                    <a:pt x="261620" y="415290"/>
                    <a:pt x="228600" y="394970"/>
                  </a:cubicBezTo>
                  <a:cubicBezTo>
                    <a:pt x="219710" y="389890"/>
                    <a:pt x="217170" y="381000"/>
                    <a:pt x="218440" y="375920"/>
                  </a:cubicBezTo>
                  <a:cubicBezTo>
                    <a:pt x="219710" y="370840"/>
                    <a:pt x="228600" y="367030"/>
                    <a:pt x="241300" y="364490"/>
                  </a:cubicBezTo>
                  <a:cubicBezTo>
                    <a:pt x="292100" y="353060"/>
                    <a:pt x="589280" y="345440"/>
                    <a:pt x="631190" y="361950"/>
                  </a:cubicBezTo>
                  <a:cubicBezTo>
                    <a:pt x="641350" y="365760"/>
                    <a:pt x="645160" y="370840"/>
                    <a:pt x="646430" y="375920"/>
                  </a:cubicBezTo>
                  <a:cubicBezTo>
                    <a:pt x="647700" y="381000"/>
                    <a:pt x="645160" y="387350"/>
                    <a:pt x="637540" y="392430"/>
                  </a:cubicBezTo>
                  <a:cubicBezTo>
                    <a:pt x="601980" y="414020"/>
                    <a:pt x="256540" y="416560"/>
                    <a:pt x="214630" y="391160"/>
                  </a:cubicBezTo>
                  <a:cubicBezTo>
                    <a:pt x="204470" y="384810"/>
                    <a:pt x="199390" y="373380"/>
                    <a:pt x="201930" y="367030"/>
                  </a:cubicBezTo>
                  <a:cubicBezTo>
                    <a:pt x="204470" y="359410"/>
                    <a:pt x="218440" y="356870"/>
                    <a:pt x="237490" y="354330"/>
                  </a:cubicBezTo>
                  <a:cubicBezTo>
                    <a:pt x="294640" y="347980"/>
                    <a:pt x="567690" y="374650"/>
                    <a:pt x="601980" y="401320"/>
                  </a:cubicBezTo>
                  <a:cubicBezTo>
                    <a:pt x="610870" y="407670"/>
                    <a:pt x="614680" y="417830"/>
                    <a:pt x="610870" y="424180"/>
                  </a:cubicBezTo>
                  <a:cubicBezTo>
                    <a:pt x="593090" y="449580"/>
                    <a:pt x="226060" y="444500"/>
                    <a:pt x="182880" y="426720"/>
                  </a:cubicBezTo>
                  <a:cubicBezTo>
                    <a:pt x="173990" y="422910"/>
                    <a:pt x="168910" y="417830"/>
                    <a:pt x="168910" y="412750"/>
                  </a:cubicBezTo>
                  <a:cubicBezTo>
                    <a:pt x="168910" y="407670"/>
                    <a:pt x="172720" y="400050"/>
                    <a:pt x="181610" y="396240"/>
                  </a:cubicBezTo>
                  <a:cubicBezTo>
                    <a:pt x="214630" y="382270"/>
                    <a:pt x="408940" y="414020"/>
                    <a:pt x="471170" y="422910"/>
                  </a:cubicBezTo>
                  <a:cubicBezTo>
                    <a:pt x="501650" y="426720"/>
                    <a:pt x="527050" y="425450"/>
                    <a:pt x="538480" y="435610"/>
                  </a:cubicBezTo>
                  <a:cubicBezTo>
                    <a:pt x="546100" y="441960"/>
                    <a:pt x="552450" y="453390"/>
                    <a:pt x="548640" y="459740"/>
                  </a:cubicBezTo>
                  <a:cubicBezTo>
                    <a:pt x="542290" y="469900"/>
                    <a:pt x="506730" y="469900"/>
                    <a:pt x="471170" y="472440"/>
                  </a:cubicBezTo>
                  <a:cubicBezTo>
                    <a:pt x="398780" y="477520"/>
                    <a:pt x="156210" y="491490"/>
                    <a:pt x="133350" y="469900"/>
                  </a:cubicBezTo>
                  <a:cubicBezTo>
                    <a:pt x="128270" y="464820"/>
                    <a:pt x="129540" y="455930"/>
                    <a:pt x="132080" y="452120"/>
                  </a:cubicBezTo>
                  <a:cubicBezTo>
                    <a:pt x="134620" y="448310"/>
                    <a:pt x="138430" y="445770"/>
                    <a:pt x="148590" y="444500"/>
                  </a:cubicBezTo>
                  <a:cubicBezTo>
                    <a:pt x="196850" y="436880"/>
                    <a:pt x="554990" y="482600"/>
                    <a:pt x="596900" y="502920"/>
                  </a:cubicBezTo>
                  <a:cubicBezTo>
                    <a:pt x="605790" y="506730"/>
                    <a:pt x="609600" y="510540"/>
                    <a:pt x="609600" y="515620"/>
                  </a:cubicBezTo>
                  <a:cubicBezTo>
                    <a:pt x="609600" y="520700"/>
                    <a:pt x="605790" y="528320"/>
                    <a:pt x="596900" y="533400"/>
                  </a:cubicBezTo>
                  <a:cubicBezTo>
                    <a:pt x="566420" y="548640"/>
                    <a:pt x="374650" y="551180"/>
                    <a:pt x="345440" y="530860"/>
                  </a:cubicBezTo>
                  <a:cubicBezTo>
                    <a:pt x="335280" y="524510"/>
                    <a:pt x="331470" y="510540"/>
                    <a:pt x="334010" y="504190"/>
                  </a:cubicBezTo>
                  <a:cubicBezTo>
                    <a:pt x="337820" y="496570"/>
                    <a:pt x="353060" y="496570"/>
                    <a:pt x="372110" y="494030"/>
                  </a:cubicBezTo>
                  <a:cubicBezTo>
                    <a:pt x="429260" y="486410"/>
                    <a:pt x="681990" y="469900"/>
                    <a:pt x="713740" y="492760"/>
                  </a:cubicBezTo>
                  <a:cubicBezTo>
                    <a:pt x="722630" y="499110"/>
                    <a:pt x="725170" y="510540"/>
                    <a:pt x="721360" y="515620"/>
                  </a:cubicBezTo>
                  <a:cubicBezTo>
                    <a:pt x="703580" y="538480"/>
                    <a:pt x="337820" y="506730"/>
                    <a:pt x="316230" y="480060"/>
                  </a:cubicBezTo>
                  <a:cubicBezTo>
                    <a:pt x="311150" y="473710"/>
                    <a:pt x="314960" y="464820"/>
                    <a:pt x="318770" y="459740"/>
                  </a:cubicBezTo>
                  <a:cubicBezTo>
                    <a:pt x="323850" y="453390"/>
                    <a:pt x="334010" y="450850"/>
                    <a:pt x="349250" y="448310"/>
                  </a:cubicBezTo>
                  <a:cubicBezTo>
                    <a:pt x="398780" y="438150"/>
                    <a:pt x="623570" y="424180"/>
                    <a:pt x="659130" y="438150"/>
                  </a:cubicBezTo>
                  <a:cubicBezTo>
                    <a:pt x="668020" y="441960"/>
                    <a:pt x="673100" y="447040"/>
                    <a:pt x="673100" y="452120"/>
                  </a:cubicBezTo>
                  <a:cubicBezTo>
                    <a:pt x="673100" y="457200"/>
                    <a:pt x="670560" y="463550"/>
                    <a:pt x="661670" y="467360"/>
                  </a:cubicBezTo>
                  <a:cubicBezTo>
                    <a:pt x="623570" y="486410"/>
                    <a:pt x="331470" y="468630"/>
                    <a:pt x="255270" y="459740"/>
                  </a:cubicBezTo>
                  <a:cubicBezTo>
                    <a:pt x="224790" y="455930"/>
                    <a:pt x="198120" y="455930"/>
                    <a:pt x="193040" y="445770"/>
                  </a:cubicBezTo>
                  <a:cubicBezTo>
                    <a:pt x="190500" y="439420"/>
                    <a:pt x="194310" y="426720"/>
                    <a:pt x="204470" y="420370"/>
                  </a:cubicBezTo>
                  <a:cubicBezTo>
                    <a:pt x="243840" y="394970"/>
                    <a:pt x="551180" y="397510"/>
                    <a:pt x="596900" y="414020"/>
                  </a:cubicBezTo>
                  <a:cubicBezTo>
                    <a:pt x="608330" y="417830"/>
                    <a:pt x="614680" y="424180"/>
                    <a:pt x="614680" y="429260"/>
                  </a:cubicBezTo>
                  <a:cubicBezTo>
                    <a:pt x="614680" y="435610"/>
                    <a:pt x="608330" y="444500"/>
                    <a:pt x="596900" y="449580"/>
                  </a:cubicBezTo>
                  <a:cubicBezTo>
                    <a:pt x="566420" y="463550"/>
                    <a:pt x="431800" y="453390"/>
                    <a:pt x="388620" y="449580"/>
                  </a:cubicBezTo>
                  <a:cubicBezTo>
                    <a:pt x="369570" y="448310"/>
                    <a:pt x="354330" y="449580"/>
                    <a:pt x="346710" y="443230"/>
                  </a:cubicBezTo>
                  <a:cubicBezTo>
                    <a:pt x="340360" y="438150"/>
                    <a:pt x="335280" y="424180"/>
                    <a:pt x="340360" y="417830"/>
                  </a:cubicBezTo>
                  <a:cubicBezTo>
                    <a:pt x="356870" y="396240"/>
                    <a:pt x="584200" y="391160"/>
                    <a:pt x="614680" y="405130"/>
                  </a:cubicBezTo>
                  <a:cubicBezTo>
                    <a:pt x="622300" y="408940"/>
                    <a:pt x="626110" y="414020"/>
                    <a:pt x="626110" y="419100"/>
                  </a:cubicBezTo>
                  <a:cubicBezTo>
                    <a:pt x="626110" y="424180"/>
                    <a:pt x="623570" y="431800"/>
                    <a:pt x="614680" y="435610"/>
                  </a:cubicBezTo>
                  <a:cubicBezTo>
                    <a:pt x="584200" y="450850"/>
                    <a:pt x="419100" y="430530"/>
                    <a:pt x="340360" y="425450"/>
                  </a:cubicBezTo>
                  <a:cubicBezTo>
                    <a:pt x="280670" y="421640"/>
                    <a:pt x="234950" y="419100"/>
                    <a:pt x="181610" y="411480"/>
                  </a:cubicBezTo>
                  <a:cubicBezTo>
                    <a:pt x="127000" y="403860"/>
                    <a:pt x="29210" y="393700"/>
                    <a:pt x="16510" y="377190"/>
                  </a:cubicBezTo>
                  <a:cubicBezTo>
                    <a:pt x="12700" y="370840"/>
                    <a:pt x="13970" y="363220"/>
                    <a:pt x="17780" y="358140"/>
                  </a:cubicBezTo>
                  <a:cubicBezTo>
                    <a:pt x="21590" y="353060"/>
                    <a:pt x="29210" y="351790"/>
                    <a:pt x="41910" y="347980"/>
                  </a:cubicBezTo>
                  <a:cubicBezTo>
                    <a:pt x="77470" y="339090"/>
                    <a:pt x="177800" y="330200"/>
                    <a:pt x="254000" y="325120"/>
                  </a:cubicBezTo>
                  <a:cubicBezTo>
                    <a:pt x="344170" y="320040"/>
                    <a:pt x="515620" y="311150"/>
                    <a:pt x="551180" y="322580"/>
                  </a:cubicBezTo>
                  <a:cubicBezTo>
                    <a:pt x="560070" y="325120"/>
                    <a:pt x="565150" y="328930"/>
                    <a:pt x="566420" y="334010"/>
                  </a:cubicBezTo>
                  <a:cubicBezTo>
                    <a:pt x="567690" y="339090"/>
                    <a:pt x="567690" y="346710"/>
                    <a:pt x="562610" y="350520"/>
                  </a:cubicBezTo>
                  <a:cubicBezTo>
                    <a:pt x="544830" y="364490"/>
                    <a:pt x="405130" y="349250"/>
                    <a:pt x="364490" y="340360"/>
                  </a:cubicBezTo>
                  <a:cubicBezTo>
                    <a:pt x="345440" y="336550"/>
                    <a:pt x="332740" y="334010"/>
                    <a:pt x="325120" y="325120"/>
                  </a:cubicBezTo>
                  <a:cubicBezTo>
                    <a:pt x="318770" y="317500"/>
                    <a:pt x="313690" y="307340"/>
                    <a:pt x="317500" y="297180"/>
                  </a:cubicBezTo>
                  <a:cubicBezTo>
                    <a:pt x="325120" y="278130"/>
                    <a:pt x="381000" y="247650"/>
                    <a:pt x="422910" y="234950"/>
                  </a:cubicBezTo>
                  <a:cubicBezTo>
                    <a:pt x="472440" y="219710"/>
                    <a:pt x="581660" y="214630"/>
                    <a:pt x="600710" y="228600"/>
                  </a:cubicBezTo>
                  <a:cubicBezTo>
                    <a:pt x="607060" y="232410"/>
                    <a:pt x="607060" y="241300"/>
                    <a:pt x="605790" y="246380"/>
                  </a:cubicBezTo>
                  <a:cubicBezTo>
                    <a:pt x="603250" y="251460"/>
                    <a:pt x="598170" y="255270"/>
                    <a:pt x="588010" y="256540"/>
                  </a:cubicBezTo>
                  <a:cubicBezTo>
                    <a:pt x="546100" y="264160"/>
                    <a:pt x="314960" y="215900"/>
                    <a:pt x="241300" y="203200"/>
                  </a:cubicBezTo>
                  <a:cubicBezTo>
                    <a:pt x="207010" y="196850"/>
                    <a:pt x="173990" y="200660"/>
                    <a:pt x="166370" y="189230"/>
                  </a:cubicBezTo>
                  <a:cubicBezTo>
                    <a:pt x="161290" y="182880"/>
                    <a:pt x="162560" y="167640"/>
                    <a:pt x="171450" y="161290"/>
                  </a:cubicBezTo>
                  <a:cubicBezTo>
                    <a:pt x="201930" y="137160"/>
                    <a:pt x="477520" y="156210"/>
                    <a:pt x="511810" y="175260"/>
                  </a:cubicBezTo>
                  <a:cubicBezTo>
                    <a:pt x="520700" y="180340"/>
                    <a:pt x="524510" y="186690"/>
                    <a:pt x="523240" y="191770"/>
                  </a:cubicBezTo>
                  <a:cubicBezTo>
                    <a:pt x="521970" y="196850"/>
                    <a:pt x="516890" y="201930"/>
                    <a:pt x="508000" y="204470"/>
                  </a:cubicBezTo>
                  <a:cubicBezTo>
                    <a:pt x="481330" y="214630"/>
                    <a:pt x="345440" y="212090"/>
                    <a:pt x="320040" y="201930"/>
                  </a:cubicBezTo>
                  <a:cubicBezTo>
                    <a:pt x="312420" y="199390"/>
                    <a:pt x="308610" y="195580"/>
                    <a:pt x="307340" y="190500"/>
                  </a:cubicBezTo>
                  <a:cubicBezTo>
                    <a:pt x="306070" y="186690"/>
                    <a:pt x="307340" y="179070"/>
                    <a:pt x="313690" y="175260"/>
                  </a:cubicBezTo>
                  <a:cubicBezTo>
                    <a:pt x="339090" y="157480"/>
                    <a:pt x="577850" y="147320"/>
                    <a:pt x="608330" y="163830"/>
                  </a:cubicBezTo>
                  <a:cubicBezTo>
                    <a:pt x="615950" y="167640"/>
                    <a:pt x="618490" y="175260"/>
                    <a:pt x="618490" y="180340"/>
                  </a:cubicBezTo>
                  <a:cubicBezTo>
                    <a:pt x="618490" y="184150"/>
                    <a:pt x="614680" y="189230"/>
                    <a:pt x="607060" y="191770"/>
                  </a:cubicBezTo>
                  <a:cubicBezTo>
                    <a:pt x="575310" y="204470"/>
                    <a:pt x="342900" y="207010"/>
                    <a:pt x="318770" y="189230"/>
                  </a:cubicBezTo>
                  <a:cubicBezTo>
                    <a:pt x="312420" y="184150"/>
                    <a:pt x="312420" y="176530"/>
                    <a:pt x="313690" y="172720"/>
                  </a:cubicBezTo>
                  <a:cubicBezTo>
                    <a:pt x="314960" y="167640"/>
                    <a:pt x="320040" y="165100"/>
                    <a:pt x="330200" y="162560"/>
                  </a:cubicBezTo>
                  <a:cubicBezTo>
                    <a:pt x="370840" y="153670"/>
                    <a:pt x="604520" y="199390"/>
                    <a:pt x="666750" y="210820"/>
                  </a:cubicBezTo>
                  <a:cubicBezTo>
                    <a:pt x="690880" y="215900"/>
                    <a:pt x="709930" y="213360"/>
                    <a:pt x="716280" y="222250"/>
                  </a:cubicBezTo>
                  <a:cubicBezTo>
                    <a:pt x="720090" y="228600"/>
                    <a:pt x="721360" y="241300"/>
                    <a:pt x="713740" y="247650"/>
                  </a:cubicBezTo>
                  <a:cubicBezTo>
                    <a:pt x="684530" y="274320"/>
                    <a:pt x="392430" y="246380"/>
                    <a:pt x="312420" y="237490"/>
                  </a:cubicBezTo>
                  <a:cubicBezTo>
                    <a:pt x="276860" y="233680"/>
                    <a:pt x="248920" y="234950"/>
                    <a:pt x="237490" y="223520"/>
                  </a:cubicBezTo>
                  <a:cubicBezTo>
                    <a:pt x="231140" y="217170"/>
                    <a:pt x="227330" y="204470"/>
                    <a:pt x="232410" y="198120"/>
                  </a:cubicBezTo>
                  <a:cubicBezTo>
                    <a:pt x="245110" y="182880"/>
                    <a:pt x="336550" y="196850"/>
                    <a:pt x="397510" y="201930"/>
                  </a:cubicBezTo>
                  <a:cubicBezTo>
                    <a:pt x="476250" y="208280"/>
                    <a:pt x="641350" y="214630"/>
                    <a:pt x="665480" y="237490"/>
                  </a:cubicBezTo>
                  <a:cubicBezTo>
                    <a:pt x="673100" y="243840"/>
                    <a:pt x="673100" y="255270"/>
                    <a:pt x="670560" y="260350"/>
                  </a:cubicBezTo>
                  <a:cubicBezTo>
                    <a:pt x="668020" y="265430"/>
                    <a:pt x="661670" y="265430"/>
                    <a:pt x="651510" y="267970"/>
                  </a:cubicBezTo>
                  <a:cubicBezTo>
                    <a:pt x="603250" y="276860"/>
                    <a:pt x="283210" y="289560"/>
                    <a:pt x="246380" y="264160"/>
                  </a:cubicBezTo>
                  <a:cubicBezTo>
                    <a:pt x="237490" y="257810"/>
                    <a:pt x="232410" y="246380"/>
                    <a:pt x="237490" y="240030"/>
                  </a:cubicBezTo>
                  <a:cubicBezTo>
                    <a:pt x="255270" y="217170"/>
                    <a:pt x="590550" y="241300"/>
                    <a:pt x="626110" y="261620"/>
                  </a:cubicBezTo>
                  <a:cubicBezTo>
                    <a:pt x="633730" y="266700"/>
                    <a:pt x="636270" y="271780"/>
                    <a:pt x="636270" y="276860"/>
                  </a:cubicBezTo>
                  <a:cubicBezTo>
                    <a:pt x="636270" y="281940"/>
                    <a:pt x="631190" y="285750"/>
                    <a:pt x="622300" y="289560"/>
                  </a:cubicBezTo>
                  <a:cubicBezTo>
                    <a:pt x="580390" y="306070"/>
                    <a:pt x="254000" y="302260"/>
                    <a:pt x="213360" y="284480"/>
                  </a:cubicBezTo>
                  <a:cubicBezTo>
                    <a:pt x="204470" y="280670"/>
                    <a:pt x="200660" y="275590"/>
                    <a:pt x="200660" y="270510"/>
                  </a:cubicBezTo>
                  <a:cubicBezTo>
                    <a:pt x="200660" y="265430"/>
                    <a:pt x="203200" y="256540"/>
                    <a:pt x="212090" y="251460"/>
                  </a:cubicBezTo>
                  <a:cubicBezTo>
                    <a:pt x="242570" y="234950"/>
                    <a:pt x="405130" y="246380"/>
                    <a:pt x="482600" y="256540"/>
                  </a:cubicBezTo>
                  <a:cubicBezTo>
                    <a:pt x="543560" y="265430"/>
                    <a:pt x="623570" y="278130"/>
                    <a:pt x="643890" y="298450"/>
                  </a:cubicBezTo>
                  <a:cubicBezTo>
                    <a:pt x="652780" y="307340"/>
                    <a:pt x="655320" y="318770"/>
                    <a:pt x="652780" y="326390"/>
                  </a:cubicBezTo>
                  <a:cubicBezTo>
                    <a:pt x="650240" y="334010"/>
                    <a:pt x="638810" y="341630"/>
                    <a:pt x="624840" y="345440"/>
                  </a:cubicBezTo>
                  <a:cubicBezTo>
                    <a:pt x="594360" y="353060"/>
                    <a:pt x="523240" y="344170"/>
                    <a:pt x="471170" y="335280"/>
                  </a:cubicBezTo>
                  <a:cubicBezTo>
                    <a:pt x="415290" y="325120"/>
                    <a:pt x="331470" y="307340"/>
                    <a:pt x="300990" y="284480"/>
                  </a:cubicBezTo>
                  <a:cubicBezTo>
                    <a:pt x="284480" y="271780"/>
                    <a:pt x="278130" y="255270"/>
                    <a:pt x="274320" y="241300"/>
                  </a:cubicBezTo>
                  <a:cubicBezTo>
                    <a:pt x="271780" y="229870"/>
                    <a:pt x="271780" y="217170"/>
                    <a:pt x="275590" y="205740"/>
                  </a:cubicBezTo>
                  <a:cubicBezTo>
                    <a:pt x="280670" y="190500"/>
                    <a:pt x="293370" y="165100"/>
                    <a:pt x="312420" y="158750"/>
                  </a:cubicBezTo>
                  <a:cubicBezTo>
                    <a:pt x="340360" y="149860"/>
                    <a:pt x="412750" y="175260"/>
                    <a:pt x="440690" y="196850"/>
                  </a:cubicBezTo>
                  <a:cubicBezTo>
                    <a:pt x="461010" y="212090"/>
                    <a:pt x="472440" y="237490"/>
                    <a:pt x="478790" y="255270"/>
                  </a:cubicBezTo>
                  <a:cubicBezTo>
                    <a:pt x="483870" y="269240"/>
                    <a:pt x="486410" y="283210"/>
                    <a:pt x="483870" y="293370"/>
                  </a:cubicBezTo>
                  <a:cubicBezTo>
                    <a:pt x="481330" y="302260"/>
                    <a:pt x="477520" y="311150"/>
                    <a:pt x="469900" y="314960"/>
                  </a:cubicBezTo>
                  <a:cubicBezTo>
                    <a:pt x="461010" y="320040"/>
                    <a:pt x="441960" y="322580"/>
                    <a:pt x="430530" y="316230"/>
                  </a:cubicBezTo>
                  <a:cubicBezTo>
                    <a:pt x="416560" y="308610"/>
                    <a:pt x="398780" y="281940"/>
                    <a:pt x="398780" y="267970"/>
                  </a:cubicBezTo>
                  <a:cubicBezTo>
                    <a:pt x="398780" y="257810"/>
                    <a:pt x="405130" y="246380"/>
                    <a:pt x="414020" y="241300"/>
                  </a:cubicBezTo>
                  <a:cubicBezTo>
                    <a:pt x="427990" y="233680"/>
                    <a:pt x="466090" y="234950"/>
                    <a:pt x="480060" y="242570"/>
                  </a:cubicBezTo>
                  <a:cubicBezTo>
                    <a:pt x="488950" y="247650"/>
                    <a:pt x="497840" y="261620"/>
                    <a:pt x="496570" y="269240"/>
                  </a:cubicBezTo>
                  <a:cubicBezTo>
                    <a:pt x="495300" y="276860"/>
                    <a:pt x="472440" y="288290"/>
                    <a:pt x="472440" y="288290"/>
                  </a:cubicBezTo>
                </a:path>
              </a:pathLst>
            </a:custGeom>
            <a:solidFill>
              <a:srgbClr val="F4F3F4"/>
            </a:solidFill>
            <a:ln>
              <a:noFill/>
            </a:ln>
          </p:spPr>
        </p:sp>
      </p:grpSp>
      <p:grpSp>
        <p:nvGrpSpPr>
          <p:cNvPr name="Group 37" id="37"/>
          <p:cNvGrpSpPr/>
          <p:nvPr/>
        </p:nvGrpSpPr>
        <p:grpSpPr>
          <a:xfrm rot="0">
            <a:off x="10332720" y="6432232"/>
            <a:ext cx="208597" cy="225742"/>
            <a:chOff x="0" y="0"/>
            <a:chExt cx="278130" cy="300990"/>
          </a:xfrm>
        </p:grpSpPr>
        <p:sp>
          <p:nvSpPr>
            <p:cNvPr name="Freeform 38" id="38"/>
            <p:cNvSpPr/>
            <p:nvPr/>
          </p:nvSpPr>
          <p:spPr>
            <a:xfrm flipH="false" flipV="false">
              <a:off x="48260" y="46990"/>
              <a:ext cx="182880" cy="207010"/>
            </a:xfrm>
            <a:custGeom>
              <a:avLst/>
              <a:gdLst/>
              <a:ahLst/>
              <a:cxnLst/>
              <a:rect r="r" b="b" t="t" l="l"/>
              <a:pathLst>
                <a:path h="207010" w="182880">
                  <a:moveTo>
                    <a:pt x="46990" y="11430"/>
                  </a:moveTo>
                  <a:cubicBezTo>
                    <a:pt x="182880" y="177800"/>
                    <a:pt x="176530" y="196850"/>
                    <a:pt x="167640" y="201930"/>
                  </a:cubicBezTo>
                  <a:cubicBezTo>
                    <a:pt x="160020" y="207010"/>
                    <a:pt x="139700" y="203200"/>
                    <a:pt x="133350" y="196850"/>
                  </a:cubicBezTo>
                  <a:cubicBezTo>
                    <a:pt x="127000" y="191770"/>
                    <a:pt x="124460" y="177800"/>
                    <a:pt x="125730" y="170180"/>
                  </a:cubicBezTo>
                  <a:cubicBezTo>
                    <a:pt x="127000" y="162560"/>
                    <a:pt x="135890" y="152400"/>
                    <a:pt x="143510" y="149860"/>
                  </a:cubicBezTo>
                  <a:cubicBezTo>
                    <a:pt x="151130" y="147320"/>
                    <a:pt x="163830" y="147320"/>
                    <a:pt x="170180" y="152400"/>
                  </a:cubicBezTo>
                  <a:cubicBezTo>
                    <a:pt x="177800" y="158750"/>
                    <a:pt x="182880" y="184150"/>
                    <a:pt x="177800" y="193040"/>
                  </a:cubicBezTo>
                  <a:cubicBezTo>
                    <a:pt x="172720" y="200660"/>
                    <a:pt x="157480" y="207010"/>
                    <a:pt x="143510" y="203200"/>
                  </a:cubicBezTo>
                  <a:cubicBezTo>
                    <a:pt x="110490" y="193040"/>
                    <a:pt x="8890" y="78740"/>
                    <a:pt x="2540" y="41910"/>
                  </a:cubicBezTo>
                  <a:cubicBezTo>
                    <a:pt x="0" y="25400"/>
                    <a:pt x="7620" y="7620"/>
                    <a:pt x="16510" y="3810"/>
                  </a:cubicBezTo>
                  <a:cubicBezTo>
                    <a:pt x="24130" y="0"/>
                    <a:pt x="46990" y="11430"/>
                    <a:pt x="46990" y="11430"/>
                  </a:cubicBezTo>
                </a:path>
              </a:pathLst>
            </a:custGeom>
            <a:solidFill>
              <a:srgbClr val="000000"/>
            </a:solidFill>
            <a:ln>
              <a:noFill/>
            </a:ln>
          </p:spPr>
        </p:sp>
      </p:grpSp>
      <p:grpSp>
        <p:nvGrpSpPr>
          <p:cNvPr name="Group 39" id="39"/>
          <p:cNvGrpSpPr/>
          <p:nvPr/>
        </p:nvGrpSpPr>
        <p:grpSpPr>
          <a:xfrm rot="0">
            <a:off x="10322243" y="6414135"/>
            <a:ext cx="218122" cy="252412"/>
            <a:chOff x="0" y="0"/>
            <a:chExt cx="290830" cy="336550"/>
          </a:xfrm>
        </p:grpSpPr>
        <p:sp>
          <p:nvSpPr>
            <p:cNvPr name="Freeform 40" id="40"/>
            <p:cNvSpPr/>
            <p:nvPr/>
          </p:nvSpPr>
          <p:spPr>
            <a:xfrm flipH="false" flipV="false">
              <a:off x="50800" y="49530"/>
              <a:ext cx="191770" cy="241300"/>
            </a:xfrm>
            <a:custGeom>
              <a:avLst/>
              <a:gdLst/>
              <a:ahLst/>
              <a:cxnLst/>
              <a:rect r="r" b="b" t="t" l="l"/>
              <a:pathLst>
                <a:path h="241300" w="191770">
                  <a:moveTo>
                    <a:pt x="175260" y="52070"/>
                  </a:moveTo>
                  <a:cubicBezTo>
                    <a:pt x="81280" y="156210"/>
                    <a:pt x="73660" y="215900"/>
                    <a:pt x="53340" y="231140"/>
                  </a:cubicBezTo>
                  <a:cubicBezTo>
                    <a:pt x="41910" y="240030"/>
                    <a:pt x="22860" y="241300"/>
                    <a:pt x="15240" y="236220"/>
                  </a:cubicBezTo>
                  <a:cubicBezTo>
                    <a:pt x="6350" y="229870"/>
                    <a:pt x="1270" y="203200"/>
                    <a:pt x="5080" y="193040"/>
                  </a:cubicBezTo>
                  <a:cubicBezTo>
                    <a:pt x="8890" y="185420"/>
                    <a:pt x="22860" y="179070"/>
                    <a:pt x="30480" y="177800"/>
                  </a:cubicBezTo>
                  <a:cubicBezTo>
                    <a:pt x="36830" y="176530"/>
                    <a:pt x="45720" y="179070"/>
                    <a:pt x="49530" y="184150"/>
                  </a:cubicBezTo>
                  <a:cubicBezTo>
                    <a:pt x="55880" y="191770"/>
                    <a:pt x="62230" y="222250"/>
                    <a:pt x="55880" y="229870"/>
                  </a:cubicBezTo>
                  <a:cubicBezTo>
                    <a:pt x="49530" y="237490"/>
                    <a:pt x="19050" y="238760"/>
                    <a:pt x="10160" y="232410"/>
                  </a:cubicBezTo>
                  <a:cubicBezTo>
                    <a:pt x="2540" y="227330"/>
                    <a:pt x="0" y="215900"/>
                    <a:pt x="0" y="204470"/>
                  </a:cubicBezTo>
                  <a:cubicBezTo>
                    <a:pt x="0" y="189230"/>
                    <a:pt x="10160" y="168910"/>
                    <a:pt x="19050" y="149860"/>
                  </a:cubicBezTo>
                  <a:cubicBezTo>
                    <a:pt x="31750" y="124460"/>
                    <a:pt x="49530" y="91440"/>
                    <a:pt x="71120" y="67310"/>
                  </a:cubicBezTo>
                  <a:cubicBezTo>
                    <a:pt x="93980" y="41910"/>
                    <a:pt x="135890" y="2540"/>
                    <a:pt x="157480" y="1270"/>
                  </a:cubicBezTo>
                  <a:cubicBezTo>
                    <a:pt x="170180" y="0"/>
                    <a:pt x="186690" y="10160"/>
                    <a:pt x="189230" y="19050"/>
                  </a:cubicBezTo>
                  <a:cubicBezTo>
                    <a:pt x="191770" y="27940"/>
                    <a:pt x="175260" y="52070"/>
                    <a:pt x="175260" y="52070"/>
                  </a:cubicBezTo>
                </a:path>
              </a:pathLst>
            </a:custGeom>
            <a:solidFill>
              <a:srgbClr val="000000"/>
            </a:solidFill>
            <a:ln>
              <a:noFill/>
            </a:ln>
          </p:spPr>
        </p:sp>
      </p:grpSp>
      <p:grpSp>
        <p:nvGrpSpPr>
          <p:cNvPr name="Group 41" id="41"/>
          <p:cNvGrpSpPr/>
          <p:nvPr/>
        </p:nvGrpSpPr>
        <p:grpSpPr>
          <a:xfrm rot="0">
            <a:off x="9147810" y="6073140"/>
            <a:ext cx="415290" cy="416243"/>
            <a:chOff x="0" y="0"/>
            <a:chExt cx="553720" cy="554990"/>
          </a:xfrm>
        </p:grpSpPr>
        <p:sp>
          <p:nvSpPr>
            <p:cNvPr name="Freeform 42" id="42"/>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0167B6">
                <a:alpha val="49804"/>
              </a:srgbClr>
            </a:solidFill>
            <a:ln>
              <a:noFill/>
            </a:ln>
          </p:spPr>
        </p:sp>
      </p:grpSp>
      <p:grpSp>
        <p:nvGrpSpPr>
          <p:cNvPr name="Group 43" id="43"/>
          <p:cNvGrpSpPr/>
          <p:nvPr/>
        </p:nvGrpSpPr>
        <p:grpSpPr>
          <a:xfrm rot="0">
            <a:off x="10011728" y="6073140"/>
            <a:ext cx="416243" cy="416243"/>
            <a:chOff x="0" y="0"/>
            <a:chExt cx="554990" cy="554990"/>
          </a:xfrm>
        </p:grpSpPr>
        <p:sp>
          <p:nvSpPr>
            <p:cNvPr name="Freeform 44" id="44"/>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0167B6">
                <a:alpha val="49804"/>
              </a:srgbClr>
            </a:solidFill>
            <a:ln>
              <a:noFill/>
            </a:ln>
          </p:spPr>
        </p:sp>
      </p:grpSp>
      <p:grpSp>
        <p:nvGrpSpPr>
          <p:cNvPr name="Group 45" id="45"/>
          <p:cNvGrpSpPr/>
          <p:nvPr/>
        </p:nvGrpSpPr>
        <p:grpSpPr>
          <a:xfrm rot="0">
            <a:off x="10812780" y="6089332"/>
            <a:ext cx="415290" cy="416243"/>
            <a:chOff x="0" y="0"/>
            <a:chExt cx="553720" cy="554990"/>
          </a:xfrm>
        </p:grpSpPr>
        <p:sp>
          <p:nvSpPr>
            <p:cNvPr name="Freeform 46" id="46"/>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2540"/>
                    <a:pt x="298450" y="12700"/>
                  </a:cubicBezTo>
                  <a:cubicBezTo>
                    <a:pt x="331470" y="22860"/>
                    <a:pt x="391160" y="69850"/>
                    <a:pt x="391160" y="69850"/>
                  </a:cubicBezTo>
                </a:path>
              </a:pathLst>
            </a:custGeom>
            <a:solidFill>
              <a:srgbClr val="0167B6">
                <a:alpha val="49804"/>
              </a:srgbClr>
            </a:solidFill>
            <a:ln>
              <a:noFill/>
            </a:ln>
          </p:spPr>
        </p:sp>
      </p:grpSp>
      <p:grpSp>
        <p:nvGrpSpPr>
          <p:cNvPr name="Group 47" id="47"/>
          <p:cNvGrpSpPr/>
          <p:nvPr/>
        </p:nvGrpSpPr>
        <p:grpSpPr>
          <a:xfrm rot="0">
            <a:off x="9179243" y="6873240"/>
            <a:ext cx="416243" cy="416243"/>
            <a:chOff x="0" y="0"/>
            <a:chExt cx="554990" cy="554990"/>
          </a:xfrm>
        </p:grpSpPr>
        <p:sp>
          <p:nvSpPr>
            <p:cNvPr name="Freeform 48" id="48"/>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0167B6">
                <a:alpha val="49804"/>
              </a:srgbClr>
            </a:solidFill>
            <a:ln>
              <a:noFill/>
            </a:ln>
          </p:spPr>
        </p:sp>
      </p:grpSp>
      <p:grpSp>
        <p:nvGrpSpPr>
          <p:cNvPr name="Group 49" id="49"/>
          <p:cNvGrpSpPr/>
          <p:nvPr/>
        </p:nvGrpSpPr>
        <p:grpSpPr>
          <a:xfrm rot="0">
            <a:off x="11124248" y="5457825"/>
            <a:ext cx="287655" cy="551498"/>
            <a:chOff x="0" y="0"/>
            <a:chExt cx="383540" cy="735330"/>
          </a:xfrm>
        </p:grpSpPr>
        <p:sp>
          <p:nvSpPr>
            <p:cNvPr name="Freeform 50" id="50"/>
            <p:cNvSpPr/>
            <p:nvPr/>
          </p:nvSpPr>
          <p:spPr>
            <a:xfrm flipH="false" flipV="false">
              <a:off x="36830" y="48260"/>
              <a:ext cx="297180" cy="640080"/>
            </a:xfrm>
            <a:custGeom>
              <a:avLst/>
              <a:gdLst/>
              <a:ahLst/>
              <a:cxnLst/>
              <a:rect r="r" b="b" t="t" l="l"/>
              <a:pathLst>
                <a:path h="640080" w="297180">
                  <a:moveTo>
                    <a:pt x="264160" y="209550"/>
                  </a:moveTo>
                  <a:cubicBezTo>
                    <a:pt x="171450" y="325120"/>
                    <a:pt x="162560" y="316230"/>
                    <a:pt x="157480" y="304800"/>
                  </a:cubicBezTo>
                  <a:cubicBezTo>
                    <a:pt x="148590" y="284480"/>
                    <a:pt x="168910" y="217170"/>
                    <a:pt x="163830" y="194310"/>
                  </a:cubicBezTo>
                  <a:cubicBezTo>
                    <a:pt x="161290" y="182880"/>
                    <a:pt x="158750" y="172720"/>
                    <a:pt x="152400" y="171450"/>
                  </a:cubicBezTo>
                  <a:cubicBezTo>
                    <a:pt x="143510" y="170180"/>
                    <a:pt x="121920" y="193040"/>
                    <a:pt x="110490" y="218440"/>
                  </a:cubicBezTo>
                  <a:cubicBezTo>
                    <a:pt x="85090" y="273050"/>
                    <a:pt x="63500" y="454660"/>
                    <a:pt x="60960" y="510540"/>
                  </a:cubicBezTo>
                  <a:cubicBezTo>
                    <a:pt x="59690" y="533400"/>
                    <a:pt x="57150" y="548640"/>
                    <a:pt x="64770" y="557530"/>
                  </a:cubicBezTo>
                  <a:cubicBezTo>
                    <a:pt x="72390" y="566420"/>
                    <a:pt x="93980" y="571500"/>
                    <a:pt x="104140" y="566420"/>
                  </a:cubicBezTo>
                  <a:cubicBezTo>
                    <a:pt x="119380" y="557530"/>
                    <a:pt x="128270" y="519430"/>
                    <a:pt x="135890" y="485140"/>
                  </a:cubicBezTo>
                  <a:cubicBezTo>
                    <a:pt x="147320" y="430530"/>
                    <a:pt x="129540" y="294640"/>
                    <a:pt x="144780" y="267970"/>
                  </a:cubicBezTo>
                  <a:cubicBezTo>
                    <a:pt x="149860" y="259080"/>
                    <a:pt x="157480" y="255270"/>
                    <a:pt x="162560" y="256540"/>
                  </a:cubicBezTo>
                  <a:cubicBezTo>
                    <a:pt x="167640" y="257810"/>
                    <a:pt x="172720" y="264160"/>
                    <a:pt x="175260" y="273050"/>
                  </a:cubicBezTo>
                  <a:cubicBezTo>
                    <a:pt x="182880" y="300990"/>
                    <a:pt x="168910" y="430530"/>
                    <a:pt x="154940" y="463550"/>
                  </a:cubicBezTo>
                  <a:cubicBezTo>
                    <a:pt x="149860" y="477520"/>
                    <a:pt x="137160" y="490220"/>
                    <a:pt x="134620" y="488950"/>
                  </a:cubicBezTo>
                  <a:cubicBezTo>
                    <a:pt x="130810" y="486410"/>
                    <a:pt x="180340" y="386080"/>
                    <a:pt x="191770" y="341630"/>
                  </a:cubicBezTo>
                  <a:cubicBezTo>
                    <a:pt x="200660" y="307340"/>
                    <a:pt x="209550" y="267970"/>
                    <a:pt x="207010" y="247650"/>
                  </a:cubicBezTo>
                  <a:cubicBezTo>
                    <a:pt x="205740" y="237490"/>
                    <a:pt x="194310" y="229870"/>
                    <a:pt x="195580" y="224790"/>
                  </a:cubicBezTo>
                  <a:cubicBezTo>
                    <a:pt x="196850" y="219710"/>
                    <a:pt x="209550" y="213360"/>
                    <a:pt x="214630" y="214630"/>
                  </a:cubicBezTo>
                  <a:cubicBezTo>
                    <a:pt x="219710" y="215900"/>
                    <a:pt x="224790" y="219710"/>
                    <a:pt x="227330" y="228600"/>
                  </a:cubicBezTo>
                  <a:cubicBezTo>
                    <a:pt x="234950" y="261620"/>
                    <a:pt x="172720" y="487680"/>
                    <a:pt x="147320" y="506730"/>
                  </a:cubicBezTo>
                  <a:cubicBezTo>
                    <a:pt x="140970" y="511810"/>
                    <a:pt x="130810" y="509270"/>
                    <a:pt x="127000" y="506730"/>
                  </a:cubicBezTo>
                  <a:cubicBezTo>
                    <a:pt x="124460" y="504190"/>
                    <a:pt x="123190" y="499110"/>
                    <a:pt x="124460" y="494030"/>
                  </a:cubicBezTo>
                  <a:cubicBezTo>
                    <a:pt x="127000" y="480060"/>
                    <a:pt x="152400" y="457200"/>
                    <a:pt x="166370" y="424180"/>
                  </a:cubicBezTo>
                  <a:cubicBezTo>
                    <a:pt x="191770" y="361950"/>
                    <a:pt x="217170" y="161290"/>
                    <a:pt x="238760" y="132080"/>
                  </a:cubicBezTo>
                  <a:cubicBezTo>
                    <a:pt x="243840" y="125730"/>
                    <a:pt x="248920" y="121920"/>
                    <a:pt x="254000" y="123190"/>
                  </a:cubicBezTo>
                  <a:cubicBezTo>
                    <a:pt x="259080" y="124460"/>
                    <a:pt x="264160" y="129540"/>
                    <a:pt x="267970" y="138430"/>
                  </a:cubicBezTo>
                  <a:cubicBezTo>
                    <a:pt x="279400" y="168910"/>
                    <a:pt x="276860" y="332740"/>
                    <a:pt x="261620" y="358140"/>
                  </a:cubicBezTo>
                  <a:cubicBezTo>
                    <a:pt x="257810" y="365760"/>
                    <a:pt x="250190" y="368300"/>
                    <a:pt x="245110" y="368300"/>
                  </a:cubicBezTo>
                  <a:cubicBezTo>
                    <a:pt x="240030" y="368300"/>
                    <a:pt x="234950" y="364490"/>
                    <a:pt x="232410" y="356870"/>
                  </a:cubicBezTo>
                  <a:cubicBezTo>
                    <a:pt x="220980" y="330200"/>
                    <a:pt x="231140" y="171450"/>
                    <a:pt x="241300" y="143510"/>
                  </a:cubicBezTo>
                  <a:cubicBezTo>
                    <a:pt x="243840" y="135890"/>
                    <a:pt x="246380" y="130810"/>
                    <a:pt x="251460" y="129540"/>
                  </a:cubicBezTo>
                  <a:cubicBezTo>
                    <a:pt x="256540" y="128270"/>
                    <a:pt x="267970" y="132080"/>
                    <a:pt x="271780" y="140970"/>
                  </a:cubicBezTo>
                  <a:cubicBezTo>
                    <a:pt x="285750" y="175260"/>
                    <a:pt x="204470" y="430530"/>
                    <a:pt x="175260" y="461010"/>
                  </a:cubicBezTo>
                  <a:cubicBezTo>
                    <a:pt x="167640" y="468630"/>
                    <a:pt x="157480" y="472440"/>
                    <a:pt x="152400" y="468630"/>
                  </a:cubicBezTo>
                  <a:cubicBezTo>
                    <a:pt x="139700" y="457200"/>
                    <a:pt x="173990" y="345440"/>
                    <a:pt x="180340" y="281940"/>
                  </a:cubicBezTo>
                  <a:cubicBezTo>
                    <a:pt x="186690" y="215900"/>
                    <a:pt x="179070" y="109220"/>
                    <a:pt x="187960" y="81280"/>
                  </a:cubicBezTo>
                  <a:cubicBezTo>
                    <a:pt x="190500" y="73660"/>
                    <a:pt x="194310" y="68580"/>
                    <a:pt x="198120" y="67310"/>
                  </a:cubicBezTo>
                  <a:cubicBezTo>
                    <a:pt x="203200" y="66040"/>
                    <a:pt x="212090" y="69850"/>
                    <a:pt x="217170" y="78740"/>
                  </a:cubicBezTo>
                  <a:cubicBezTo>
                    <a:pt x="238760" y="118110"/>
                    <a:pt x="240030" y="445770"/>
                    <a:pt x="218440" y="487680"/>
                  </a:cubicBezTo>
                  <a:cubicBezTo>
                    <a:pt x="213360" y="497840"/>
                    <a:pt x="203200" y="502920"/>
                    <a:pt x="198120" y="501650"/>
                  </a:cubicBezTo>
                  <a:cubicBezTo>
                    <a:pt x="194310" y="500380"/>
                    <a:pt x="190500" y="496570"/>
                    <a:pt x="189230" y="487680"/>
                  </a:cubicBezTo>
                  <a:cubicBezTo>
                    <a:pt x="180340" y="448310"/>
                    <a:pt x="222250" y="175260"/>
                    <a:pt x="237490" y="127000"/>
                  </a:cubicBezTo>
                  <a:cubicBezTo>
                    <a:pt x="241300" y="114300"/>
                    <a:pt x="245110" y="105410"/>
                    <a:pt x="250190" y="104140"/>
                  </a:cubicBezTo>
                  <a:cubicBezTo>
                    <a:pt x="255270" y="102870"/>
                    <a:pt x="264160" y="109220"/>
                    <a:pt x="267970" y="119380"/>
                  </a:cubicBezTo>
                  <a:cubicBezTo>
                    <a:pt x="281940" y="156210"/>
                    <a:pt x="242570" y="421640"/>
                    <a:pt x="217170" y="438150"/>
                  </a:cubicBezTo>
                  <a:cubicBezTo>
                    <a:pt x="210820" y="443230"/>
                    <a:pt x="199390" y="438150"/>
                    <a:pt x="194310" y="431800"/>
                  </a:cubicBezTo>
                  <a:cubicBezTo>
                    <a:pt x="187960" y="422910"/>
                    <a:pt x="190500" y="405130"/>
                    <a:pt x="191770" y="382270"/>
                  </a:cubicBezTo>
                  <a:cubicBezTo>
                    <a:pt x="194310" y="335280"/>
                    <a:pt x="210820" y="215900"/>
                    <a:pt x="220980" y="166370"/>
                  </a:cubicBezTo>
                  <a:cubicBezTo>
                    <a:pt x="226060" y="139700"/>
                    <a:pt x="228600" y="111760"/>
                    <a:pt x="238760" y="106680"/>
                  </a:cubicBezTo>
                  <a:cubicBezTo>
                    <a:pt x="245110" y="104140"/>
                    <a:pt x="255270" y="107950"/>
                    <a:pt x="260350" y="115570"/>
                  </a:cubicBezTo>
                  <a:cubicBezTo>
                    <a:pt x="273050" y="135890"/>
                    <a:pt x="259080" y="212090"/>
                    <a:pt x="251460" y="269240"/>
                  </a:cubicBezTo>
                  <a:cubicBezTo>
                    <a:pt x="241300" y="341630"/>
                    <a:pt x="217170" y="491490"/>
                    <a:pt x="198120" y="514350"/>
                  </a:cubicBezTo>
                  <a:cubicBezTo>
                    <a:pt x="193040" y="520700"/>
                    <a:pt x="186690" y="521970"/>
                    <a:pt x="182880" y="520700"/>
                  </a:cubicBezTo>
                  <a:cubicBezTo>
                    <a:pt x="177800" y="519430"/>
                    <a:pt x="173990" y="515620"/>
                    <a:pt x="171450" y="508000"/>
                  </a:cubicBezTo>
                  <a:cubicBezTo>
                    <a:pt x="162560" y="483870"/>
                    <a:pt x="173990" y="381000"/>
                    <a:pt x="168910" y="332740"/>
                  </a:cubicBezTo>
                  <a:cubicBezTo>
                    <a:pt x="165100" y="298450"/>
                    <a:pt x="146050" y="260350"/>
                    <a:pt x="149860" y="246380"/>
                  </a:cubicBezTo>
                  <a:cubicBezTo>
                    <a:pt x="151130" y="241300"/>
                    <a:pt x="154940" y="237490"/>
                    <a:pt x="158750" y="236220"/>
                  </a:cubicBezTo>
                  <a:cubicBezTo>
                    <a:pt x="163830" y="234950"/>
                    <a:pt x="173990" y="237490"/>
                    <a:pt x="179070" y="246380"/>
                  </a:cubicBezTo>
                  <a:cubicBezTo>
                    <a:pt x="199390" y="281940"/>
                    <a:pt x="176530" y="588010"/>
                    <a:pt x="154940" y="624840"/>
                  </a:cubicBezTo>
                  <a:cubicBezTo>
                    <a:pt x="149860" y="633730"/>
                    <a:pt x="142240" y="637540"/>
                    <a:pt x="137160" y="636270"/>
                  </a:cubicBezTo>
                  <a:cubicBezTo>
                    <a:pt x="132080" y="635000"/>
                    <a:pt x="127000" y="629920"/>
                    <a:pt x="123190" y="619760"/>
                  </a:cubicBezTo>
                  <a:cubicBezTo>
                    <a:pt x="106680" y="576580"/>
                    <a:pt x="92710" y="281940"/>
                    <a:pt x="105410" y="241300"/>
                  </a:cubicBezTo>
                  <a:cubicBezTo>
                    <a:pt x="107950" y="232410"/>
                    <a:pt x="113030" y="228600"/>
                    <a:pt x="116840" y="227330"/>
                  </a:cubicBezTo>
                  <a:cubicBezTo>
                    <a:pt x="121920" y="226060"/>
                    <a:pt x="128270" y="229870"/>
                    <a:pt x="132080" y="237490"/>
                  </a:cubicBezTo>
                  <a:cubicBezTo>
                    <a:pt x="148590" y="267970"/>
                    <a:pt x="154940" y="504190"/>
                    <a:pt x="132080" y="532130"/>
                  </a:cubicBezTo>
                  <a:cubicBezTo>
                    <a:pt x="125730" y="541020"/>
                    <a:pt x="111760" y="543560"/>
                    <a:pt x="105410" y="538480"/>
                  </a:cubicBezTo>
                  <a:cubicBezTo>
                    <a:pt x="81280" y="519430"/>
                    <a:pt x="127000" y="227330"/>
                    <a:pt x="111760" y="187960"/>
                  </a:cubicBezTo>
                  <a:cubicBezTo>
                    <a:pt x="107950" y="177800"/>
                    <a:pt x="97790" y="176530"/>
                    <a:pt x="97790" y="172720"/>
                  </a:cubicBezTo>
                  <a:cubicBezTo>
                    <a:pt x="97790" y="168910"/>
                    <a:pt x="107950" y="161290"/>
                    <a:pt x="113030" y="162560"/>
                  </a:cubicBezTo>
                  <a:cubicBezTo>
                    <a:pt x="116840" y="163830"/>
                    <a:pt x="121920" y="168910"/>
                    <a:pt x="124460" y="176530"/>
                  </a:cubicBezTo>
                  <a:cubicBezTo>
                    <a:pt x="130810" y="201930"/>
                    <a:pt x="95250" y="302260"/>
                    <a:pt x="87630" y="356870"/>
                  </a:cubicBezTo>
                  <a:cubicBezTo>
                    <a:pt x="81280" y="402590"/>
                    <a:pt x="90170" y="467360"/>
                    <a:pt x="78740" y="485140"/>
                  </a:cubicBezTo>
                  <a:cubicBezTo>
                    <a:pt x="73660" y="492760"/>
                    <a:pt x="66040" y="496570"/>
                    <a:pt x="60960" y="495300"/>
                  </a:cubicBezTo>
                  <a:cubicBezTo>
                    <a:pt x="55880" y="494030"/>
                    <a:pt x="52070" y="488950"/>
                    <a:pt x="49530" y="478790"/>
                  </a:cubicBezTo>
                  <a:cubicBezTo>
                    <a:pt x="41910" y="440690"/>
                    <a:pt x="86360" y="196850"/>
                    <a:pt x="107950" y="165100"/>
                  </a:cubicBezTo>
                  <a:cubicBezTo>
                    <a:pt x="113030" y="157480"/>
                    <a:pt x="119380" y="153670"/>
                    <a:pt x="124460" y="154940"/>
                  </a:cubicBezTo>
                  <a:cubicBezTo>
                    <a:pt x="128270" y="154940"/>
                    <a:pt x="133350" y="160020"/>
                    <a:pt x="134620" y="166370"/>
                  </a:cubicBezTo>
                  <a:cubicBezTo>
                    <a:pt x="140970" y="191770"/>
                    <a:pt x="92710" y="341630"/>
                    <a:pt x="72390" y="374650"/>
                  </a:cubicBezTo>
                  <a:cubicBezTo>
                    <a:pt x="64770" y="387350"/>
                    <a:pt x="55880" y="397510"/>
                    <a:pt x="49530" y="397510"/>
                  </a:cubicBezTo>
                  <a:cubicBezTo>
                    <a:pt x="44450" y="397510"/>
                    <a:pt x="36830" y="389890"/>
                    <a:pt x="34290" y="381000"/>
                  </a:cubicBezTo>
                  <a:cubicBezTo>
                    <a:pt x="29210" y="353060"/>
                    <a:pt x="81280" y="215900"/>
                    <a:pt x="100330" y="195580"/>
                  </a:cubicBezTo>
                  <a:cubicBezTo>
                    <a:pt x="106680" y="189230"/>
                    <a:pt x="111760" y="186690"/>
                    <a:pt x="116840" y="187960"/>
                  </a:cubicBezTo>
                  <a:cubicBezTo>
                    <a:pt x="121920" y="189230"/>
                    <a:pt x="125730" y="194310"/>
                    <a:pt x="128270" y="201930"/>
                  </a:cubicBezTo>
                  <a:cubicBezTo>
                    <a:pt x="137160" y="227330"/>
                    <a:pt x="129540" y="317500"/>
                    <a:pt x="124460" y="382270"/>
                  </a:cubicBezTo>
                  <a:cubicBezTo>
                    <a:pt x="118110" y="458470"/>
                    <a:pt x="107950" y="600710"/>
                    <a:pt x="87630" y="627380"/>
                  </a:cubicBezTo>
                  <a:cubicBezTo>
                    <a:pt x="81280" y="635000"/>
                    <a:pt x="72390" y="640080"/>
                    <a:pt x="67310" y="636270"/>
                  </a:cubicBezTo>
                  <a:cubicBezTo>
                    <a:pt x="46990" y="619760"/>
                    <a:pt x="124460" y="223520"/>
                    <a:pt x="151130" y="184150"/>
                  </a:cubicBezTo>
                  <a:cubicBezTo>
                    <a:pt x="156210" y="176530"/>
                    <a:pt x="163830" y="172720"/>
                    <a:pt x="167640" y="173990"/>
                  </a:cubicBezTo>
                  <a:cubicBezTo>
                    <a:pt x="171450" y="175260"/>
                    <a:pt x="175260" y="179070"/>
                    <a:pt x="176530" y="187960"/>
                  </a:cubicBezTo>
                  <a:cubicBezTo>
                    <a:pt x="184150" y="228600"/>
                    <a:pt x="116840" y="539750"/>
                    <a:pt x="93980" y="575310"/>
                  </a:cubicBezTo>
                  <a:cubicBezTo>
                    <a:pt x="88900" y="582930"/>
                    <a:pt x="83820" y="585470"/>
                    <a:pt x="80010" y="585470"/>
                  </a:cubicBezTo>
                  <a:cubicBezTo>
                    <a:pt x="76200" y="585470"/>
                    <a:pt x="71120" y="582930"/>
                    <a:pt x="68580" y="575310"/>
                  </a:cubicBezTo>
                  <a:cubicBezTo>
                    <a:pt x="55880" y="535940"/>
                    <a:pt x="146050" y="161290"/>
                    <a:pt x="170180" y="105410"/>
                  </a:cubicBezTo>
                  <a:cubicBezTo>
                    <a:pt x="175260" y="91440"/>
                    <a:pt x="180340" y="82550"/>
                    <a:pt x="185420" y="82550"/>
                  </a:cubicBezTo>
                  <a:cubicBezTo>
                    <a:pt x="190500" y="82550"/>
                    <a:pt x="199390" y="88900"/>
                    <a:pt x="201930" y="99060"/>
                  </a:cubicBezTo>
                  <a:cubicBezTo>
                    <a:pt x="213360" y="137160"/>
                    <a:pt x="157480" y="389890"/>
                    <a:pt x="130810" y="414020"/>
                  </a:cubicBezTo>
                  <a:cubicBezTo>
                    <a:pt x="124460" y="420370"/>
                    <a:pt x="114300" y="421640"/>
                    <a:pt x="109220" y="416560"/>
                  </a:cubicBezTo>
                  <a:cubicBezTo>
                    <a:pt x="85090" y="393700"/>
                    <a:pt x="113030" y="49530"/>
                    <a:pt x="134620" y="12700"/>
                  </a:cubicBezTo>
                  <a:cubicBezTo>
                    <a:pt x="139700" y="5080"/>
                    <a:pt x="146050" y="1270"/>
                    <a:pt x="151130" y="2540"/>
                  </a:cubicBezTo>
                  <a:cubicBezTo>
                    <a:pt x="156210" y="3810"/>
                    <a:pt x="161290" y="8890"/>
                    <a:pt x="162560" y="17780"/>
                  </a:cubicBezTo>
                  <a:cubicBezTo>
                    <a:pt x="166370" y="43180"/>
                    <a:pt x="120650" y="123190"/>
                    <a:pt x="101600" y="184150"/>
                  </a:cubicBezTo>
                  <a:cubicBezTo>
                    <a:pt x="78740" y="256540"/>
                    <a:pt x="67310" y="408940"/>
                    <a:pt x="41910" y="427990"/>
                  </a:cubicBezTo>
                  <a:cubicBezTo>
                    <a:pt x="34290" y="434340"/>
                    <a:pt x="21590" y="433070"/>
                    <a:pt x="16510" y="426720"/>
                  </a:cubicBezTo>
                  <a:cubicBezTo>
                    <a:pt x="0" y="402590"/>
                    <a:pt x="81280" y="149860"/>
                    <a:pt x="115570" y="106680"/>
                  </a:cubicBezTo>
                  <a:cubicBezTo>
                    <a:pt x="128270" y="91440"/>
                    <a:pt x="144780" y="81280"/>
                    <a:pt x="153670" y="85090"/>
                  </a:cubicBezTo>
                  <a:cubicBezTo>
                    <a:pt x="165100" y="90170"/>
                    <a:pt x="166370" y="129540"/>
                    <a:pt x="167640" y="160020"/>
                  </a:cubicBezTo>
                  <a:cubicBezTo>
                    <a:pt x="168910" y="207010"/>
                    <a:pt x="160020" y="311150"/>
                    <a:pt x="148590" y="339090"/>
                  </a:cubicBezTo>
                  <a:cubicBezTo>
                    <a:pt x="144780" y="349250"/>
                    <a:pt x="139700" y="355600"/>
                    <a:pt x="134620" y="356870"/>
                  </a:cubicBezTo>
                  <a:cubicBezTo>
                    <a:pt x="129540" y="358140"/>
                    <a:pt x="119380" y="351790"/>
                    <a:pt x="116840" y="344170"/>
                  </a:cubicBezTo>
                  <a:cubicBezTo>
                    <a:pt x="110490" y="322580"/>
                    <a:pt x="152400" y="201930"/>
                    <a:pt x="163830" y="203200"/>
                  </a:cubicBezTo>
                  <a:cubicBezTo>
                    <a:pt x="179070" y="204470"/>
                    <a:pt x="200660" y="444500"/>
                    <a:pt x="182880" y="469900"/>
                  </a:cubicBezTo>
                  <a:cubicBezTo>
                    <a:pt x="177800" y="477520"/>
                    <a:pt x="163830" y="480060"/>
                    <a:pt x="160020" y="476250"/>
                  </a:cubicBezTo>
                  <a:cubicBezTo>
                    <a:pt x="151130" y="467360"/>
                    <a:pt x="180340" y="384810"/>
                    <a:pt x="193040" y="360680"/>
                  </a:cubicBezTo>
                  <a:cubicBezTo>
                    <a:pt x="200660" y="346710"/>
                    <a:pt x="208280" y="334010"/>
                    <a:pt x="215900" y="332740"/>
                  </a:cubicBezTo>
                  <a:cubicBezTo>
                    <a:pt x="222250" y="331470"/>
                    <a:pt x="229870" y="336550"/>
                    <a:pt x="233680" y="344170"/>
                  </a:cubicBezTo>
                  <a:cubicBezTo>
                    <a:pt x="245110" y="363220"/>
                    <a:pt x="248920" y="458470"/>
                    <a:pt x="238760" y="476250"/>
                  </a:cubicBezTo>
                  <a:cubicBezTo>
                    <a:pt x="234950" y="482600"/>
                    <a:pt x="228600" y="485140"/>
                    <a:pt x="223520" y="485140"/>
                  </a:cubicBezTo>
                  <a:cubicBezTo>
                    <a:pt x="218440" y="485140"/>
                    <a:pt x="212090" y="480060"/>
                    <a:pt x="208280" y="473710"/>
                  </a:cubicBezTo>
                  <a:cubicBezTo>
                    <a:pt x="201930" y="461010"/>
                    <a:pt x="208280" y="431800"/>
                    <a:pt x="209550" y="405130"/>
                  </a:cubicBezTo>
                  <a:cubicBezTo>
                    <a:pt x="210820" y="365760"/>
                    <a:pt x="207010" y="280670"/>
                    <a:pt x="219710" y="261620"/>
                  </a:cubicBezTo>
                  <a:cubicBezTo>
                    <a:pt x="223520" y="255270"/>
                    <a:pt x="231140" y="251460"/>
                    <a:pt x="236220" y="252730"/>
                  </a:cubicBezTo>
                  <a:cubicBezTo>
                    <a:pt x="240030" y="254000"/>
                    <a:pt x="245110" y="256540"/>
                    <a:pt x="247650" y="264160"/>
                  </a:cubicBezTo>
                  <a:cubicBezTo>
                    <a:pt x="256540" y="294640"/>
                    <a:pt x="205740" y="502920"/>
                    <a:pt x="189230" y="533400"/>
                  </a:cubicBezTo>
                  <a:cubicBezTo>
                    <a:pt x="185420" y="541020"/>
                    <a:pt x="182880" y="544830"/>
                    <a:pt x="177800" y="544830"/>
                  </a:cubicBezTo>
                  <a:cubicBezTo>
                    <a:pt x="172720" y="544830"/>
                    <a:pt x="162560" y="541020"/>
                    <a:pt x="160020" y="533400"/>
                  </a:cubicBezTo>
                  <a:cubicBezTo>
                    <a:pt x="152400" y="515620"/>
                    <a:pt x="173990" y="454660"/>
                    <a:pt x="185420" y="417830"/>
                  </a:cubicBezTo>
                  <a:cubicBezTo>
                    <a:pt x="196850" y="383540"/>
                    <a:pt x="212090" y="327660"/>
                    <a:pt x="228600" y="320040"/>
                  </a:cubicBezTo>
                  <a:cubicBezTo>
                    <a:pt x="236220" y="316230"/>
                    <a:pt x="247650" y="318770"/>
                    <a:pt x="252730" y="326390"/>
                  </a:cubicBezTo>
                  <a:cubicBezTo>
                    <a:pt x="266700" y="345440"/>
                    <a:pt x="264160" y="472440"/>
                    <a:pt x="248920" y="485140"/>
                  </a:cubicBezTo>
                  <a:cubicBezTo>
                    <a:pt x="242570" y="490220"/>
                    <a:pt x="226060" y="487680"/>
                    <a:pt x="220980" y="480060"/>
                  </a:cubicBezTo>
                  <a:cubicBezTo>
                    <a:pt x="209550" y="463550"/>
                    <a:pt x="231140" y="350520"/>
                    <a:pt x="245110" y="344170"/>
                  </a:cubicBezTo>
                  <a:cubicBezTo>
                    <a:pt x="251460" y="341630"/>
                    <a:pt x="262890" y="349250"/>
                    <a:pt x="266700" y="358140"/>
                  </a:cubicBezTo>
                  <a:cubicBezTo>
                    <a:pt x="275590" y="383540"/>
                    <a:pt x="222250" y="523240"/>
                    <a:pt x="204470" y="544830"/>
                  </a:cubicBezTo>
                  <a:cubicBezTo>
                    <a:pt x="199390" y="551180"/>
                    <a:pt x="193040" y="554990"/>
                    <a:pt x="189230" y="553720"/>
                  </a:cubicBezTo>
                  <a:cubicBezTo>
                    <a:pt x="184150" y="552450"/>
                    <a:pt x="179070" y="547370"/>
                    <a:pt x="177800" y="538480"/>
                  </a:cubicBezTo>
                  <a:cubicBezTo>
                    <a:pt x="171450" y="502920"/>
                    <a:pt x="251460" y="255270"/>
                    <a:pt x="273050" y="248920"/>
                  </a:cubicBezTo>
                  <a:cubicBezTo>
                    <a:pt x="278130" y="247650"/>
                    <a:pt x="283210" y="254000"/>
                    <a:pt x="287020" y="260350"/>
                  </a:cubicBezTo>
                  <a:cubicBezTo>
                    <a:pt x="293370" y="271780"/>
                    <a:pt x="295910" y="295910"/>
                    <a:pt x="295910" y="322580"/>
                  </a:cubicBezTo>
                  <a:cubicBezTo>
                    <a:pt x="297180" y="369570"/>
                    <a:pt x="284480" y="478790"/>
                    <a:pt x="275590" y="518160"/>
                  </a:cubicBezTo>
                  <a:cubicBezTo>
                    <a:pt x="271780" y="535940"/>
                    <a:pt x="270510" y="551180"/>
                    <a:pt x="262890" y="554990"/>
                  </a:cubicBezTo>
                  <a:cubicBezTo>
                    <a:pt x="256540" y="558800"/>
                    <a:pt x="245110" y="557530"/>
                    <a:pt x="238760" y="549910"/>
                  </a:cubicBezTo>
                  <a:cubicBezTo>
                    <a:pt x="220980" y="529590"/>
                    <a:pt x="226060" y="402590"/>
                    <a:pt x="226060" y="364490"/>
                  </a:cubicBezTo>
                  <a:cubicBezTo>
                    <a:pt x="226060" y="346710"/>
                    <a:pt x="223520" y="335280"/>
                    <a:pt x="228600" y="326390"/>
                  </a:cubicBezTo>
                  <a:cubicBezTo>
                    <a:pt x="232410" y="320040"/>
                    <a:pt x="238760" y="314960"/>
                    <a:pt x="243840" y="314960"/>
                  </a:cubicBezTo>
                  <a:cubicBezTo>
                    <a:pt x="248920" y="314960"/>
                    <a:pt x="255270" y="320040"/>
                    <a:pt x="257810" y="328930"/>
                  </a:cubicBezTo>
                  <a:cubicBezTo>
                    <a:pt x="265430" y="354330"/>
                    <a:pt x="240030" y="497840"/>
                    <a:pt x="220980" y="510540"/>
                  </a:cubicBezTo>
                  <a:cubicBezTo>
                    <a:pt x="214630" y="514350"/>
                    <a:pt x="205740" y="511810"/>
                    <a:pt x="199390" y="506730"/>
                  </a:cubicBezTo>
                  <a:cubicBezTo>
                    <a:pt x="190500" y="500380"/>
                    <a:pt x="187960" y="485140"/>
                    <a:pt x="181610" y="467360"/>
                  </a:cubicBezTo>
                  <a:cubicBezTo>
                    <a:pt x="168910" y="433070"/>
                    <a:pt x="157480" y="318770"/>
                    <a:pt x="137160" y="313690"/>
                  </a:cubicBezTo>
                  <a:cubicBezTo>
                    <a:pt x="123190" y="311150"/>
                    <a:pt x="102870" y="344170"/>
                    <a:pt x="90170" y="367030"/>
                  </a:cubicBezTo>
                  <a:cubicBezTo>
                    <a:pt x="73660" y="396240"/>
                    <a:pt x="69850" y="462280"/>
                    <a:pt x="55880" y="481330"/>
                  </a:cubicBezTo>
                  <a:cubicBezTo>
                    <a:pt x="49530" y="490220"/>
                    <a:pt x="39370" y="496570"/>
                    <a:pt x="33020" y="495300"/>
                  </a:cubicBezTo>
                  <a:cubicBezTo>
                    <a:pt x="25400" y="494030"/>
                    <a:pt x="16510" y="485140"/>
                    <a:pt x="13970" y="476250"/>
                  </a:cubicBezTo>
                  <a:cubicBezTo>
                    <a:pt x="10160" y="461010"/>
                    <a:pt x="22860" y="426720"/>
                    <a:pt x="31750" y="410210"/>
                  </a:cubicBezTo>
                  <a:cubicBezTo>
                    <a:pt x="38100" y="398780"/>
                    <a:pt x="46990" y="387350"/>
                    <a:pt x="55880" y="383540"/>
                  </a:cubicBezTo>
                  <a:cubicBezTo>
                    <a:pt x="62230" y="381000"/>
                    <a:pt x="71120" y="381000"/>
                    <a:pt x="74930" y="384810"/>
                  </a:cubicBezTo>
                  <a:cubicBezTo>
                    <a:pt x="80010" y="388620"/>
                    <a:pt x="77470" y="405130"/>
                    <a:pt x="82550" y="411480"/>
                  </a:cubicBezTo>
                  <a:cubicBezTo>
                    <a:pt x="88900" y="419100"/>
                    <a:pt x="100330" y="424180"/>
                    <a:pt x="110490" y="425450"/>
                  </a:cubicBezTo>
                  <a:cubicBezTo>
                    <a:pt x="121920" y="426720"/>
                    <a:pt x="146050" y="410210"/>
                    <a:pt x="151130" y="415290"/>
                  </a:cubicBezTo>
                  <a:cubicBezTo>
                    <a:pt x="156210" y="419100"/>
                    <a:pt x="153670" y="438150"/>
                    <a:pt x="148590" y="443230"/>
                  </a:cubicBezTo>
                  <a:cubicBezTo>
                    <a:pt x="143510" y="448310"/>
                    <a:pt x="127000" y="450850"/>
                    <a:pt x="123190" y="447040"/>
                  </a:cubicBezTo>
                  <a:cubicBezTo>
                    <a:pt x="118110" y="441960"/>
                    <a:pt x="119380" y="411480"/>
                    <a:pt x="125730" y="407670"/>
                  </a:cubicBezTo>
                  <a:cubicBezTo>
                    <a:pt x="130810" y="403860"/>
                    <a:pt x="146050" y="410210"/>
                    <a:pt x="151130" y="415290"/>
                  </a:cubicBezTo>
                  <a:cubicBezTo>
                    <a:pt x="154940" y="420370"/>
                    <a:pt x="157480" y="430530"/>
                    <a:pt x="153670" y="435610"/>
                  </a:cubicBezTo>
                  <a:cubicBezTo>
                    <a:pt x="149860" y="441960"/>
                    <a:pt x="123190" y="448310"/>
                    <a:pt x="118110" y="443230"/>
                  </a:cubicBezTo>
                  <a:cubicBezTo>
                    <a:pt x="113030" y="438150"/>
                    <a:pt x="116840" y="412750"/>
                    <a:pt x="123190" y="407670"/>
                  </a:cubicBezTo>
                  <a:cubicBezTo>
                    <a:pt x="128270" y="403860"/>
                    <a:pt x="146050" y="407670"/>
                    <a:pt x="149860" y="412750"/>
                  </a:cubicBezTo>
                  <a:cubicBezTo>
                    <a:pt x="154940" y="419100"/>
                    <a:pt x="154940" y="436880"/>
                    <a:pt x="148590" y="443230"/>
                  </a:cubicBezTo>
                  <a:cubicBezTo>
                    <a:pt x="138430" y="453390"/>
                    <a:pt x="93980" y="459740"/>
                    <a:pt x="76200" y="450850"/>
                  </a:cubicBezTo>
                  <a:cubicBezTo>
                    <a:pt x="59690" y="441960"/>
                    <a:pt x="44450" y="405130"/>
                    <a:pt x="45720" y="393700"/>
                  </a:cubicBezTo>
                  <a:cubicBezTo>
                    <a:pt x="46990" y="388620"/>
                    <a:pt x="50800" y="383540"/>
                    <a:pt x="55880" y="383540"/>
                  </a:cubicBezTo>
                  <a:cubicBezTo>
                    <a:pt x="63500" y="382270"/>
                    <a:pt x="82550" y="392430"/>
                    <a:pt x="85090" y="401320"/>
                  </a:cubicBezTo>
                  <a:cubicBezTo>
                    <a:pt x="87630" y="414020"/>
                    <a:pt x="55880" y="441960"/>
                    <a:pt x="52070" y="457200"/>
                  </a:cubicBezTo>
                  <a:cubicBezTo>
                    <a:pt x="49530" y="467360"/>
                    <a:pt x="55880" y="477520"/>
                    <a:pt x="52070" y="483870"/>
                  </a:cubicBezTo>
                  <a:cubicBezTo>
                    <a:pt x="48260" y="490220"/>
                    <a:pt x="39370" y="496570"/>
                    <a:pt x="33020" y="495300"/>
                  </a:cubicBezTo>
                  <a:cubicBezTo>
                    <a:pt x="26670" y="494030"/>
                    <a:pt x="16510" y="486410"/>
                    <a:pt x="13970" y="476250"/>
                  </a:cubicBezTo>
                  <a:cubicBezTo>
                    <a:pt x="8890" y="455930"/>
                    <a:pt x="29210" y="397510"/>
                    <a:pt x="48260" y="365760"/>
                  </a:cubicBezTo>
                  <a:cubicBezTo>
                    <a:pt x="66040" y="335280"/>
                    <a:pt x="100330" y="293370"/>
                    <a:pt x="123190" y="288290"/>
                  </a:cubicBezTo>
                  <a:cubicBezTo>
                    <a:pt x="137160" y="285750"/>
                    <a:pt x="152400" y="295910"/>
                    <a:pt x="161290" y="303530"/>
                  </a:cubicBezTo>
                  <a:cubicBezTo>
                    <a:pt x="168910" y="311150"/>
                    <a:pt x="168910" y="317500"/>
                    <a:pt x="173990" y="331470"/>
                  </a:cubicBezTo>
                  <a:cubicBezTo>
                    <a:pt x="185420" y="364490"/>
                    <a:pt x="231140" y="502920"/>
                    <a:pt x="220980" y="510540"/>
                  </a:cubicBezTo>
                  <a:cubicBezTo>
                    <a:pt x="217170" y="513080"/>
                    <a:pt x="201930" y="506730"/>
                    <a:pt x="196850" y="496570"/>
                  </a:cubicBezTo>
                  <a:cubicBezTo>
                    <a:pt x="185420" y="472440"/>
                    <a:pt x="214630" y="349250"/>
                    <a:pt x="228600" y="326390"/>
                  </a:cubicBezTo>
                  <a:cubicBezTo>
                    <a:pt x="233680" y="318770"/>
                    <a:pt x="238760" y="314960"/>
                    <a:pt x="243840" y="314960"/>
                  </a:cubicBezTo>
                  <a:cubicBezTo>
                    <a:pt x="248920" y="314960"/>
                    <a:pt x="254000" y="320040"/>
                    <a:pt x="257810" y="328930"/>
                  </a:cubicBezTo>
                  <a:cubicBezTo>
                    <a:pt x="270510" y="356870"/>
                    <a:pt x="280670" y="516890"/>
                    <a:pt x="267970" y="544830"/>
                  </a:cubicBezTo>
                  <a:cubicBezTo>
                    <a:pt x="264160" y="553720"/>
                    <a:pt x="255270" y="560070"/>
                    <a:pt x="250190" y="558800"/>
                  </a:cubicBezTo>
                  <a:cubicBezTo>
                    <a:pt x="245110" y="557530"/>
                    <a:pt x="241300" y="551180"/>
                    <a:pt x="238760" y="542290"/>
                  </a:cubicBezTo>
                  <a:cubicBezTo>
                    <a:pt x="231140" y="511810"/>
                    <a:pt x="269240" y="378460"/>
                    <a:pt x="269240" y="326390"/>
                  </a:cubicBezTo>
                  <a:cubicBezTo>
                    <a:pt x="269240" y="297180"/>
                    <a:pt x="255270" y="269240"/>
                    <a:pt x="260350" y="257810"/>
                  </a:cubicBezTo>
                  <a:cubicBezTo>
                    <a:pt x="262890" y="251460"/>
                    <a:pt x="271780" y="247650"/>
                    <a:pt x="275590" y="248920"/>
                  </a:cubicBezTo>
                  <a:cubicBezTo>
                    <a:pt x="280670" y="250190"/>
                    <a:pt x="285750" y="255270"/>
                    <a:pt x="287020" y="264160"/>
                  </a:cubicBezTo>
                  <a:cubicBezTo>
                    <a:pt x="293370" y="298450"/>
                    <a:pt x="226060" y="516890"/>
                    <a:pt x="204470" y="544830"/>
                  </a:cubicBezTo>
                  <a:cubicBezTo>
                    <a:pt x="199390" y="551180"/>
                    <a:pt x="193040" y="554990"/>
                    <a:pt x="189230" y="553720"/>
                  </a:cubicBezTo>
                  <a:cubicBezTo>
                    <a:pt x="184150" y="552450"/>
                    <a:pt x="179070" y="547370"/>
                    <a:pt x="177800" y="538480"/>
                  </a:cubicBezTo>
                  <a:cubicBezTo>
                    <a:pt x="173990" y="510540"/>
                    <a:pt x="223520" y="355600"/>
                    <a:pt x="245110" y="344170"/>
                  </a:cubicBezTo>
                  <a:cubicBezTo>
                    <a:pt x="252730" y="340360"/>
                    <a:pt x="262890" y="344170"/>
                    <a:pt x="266700" y="350520"/>
                  </a:cubicBezTo>
                  <a:cubicBezTo>
                    <a:pt x="278130" y="367030"/>
                    <a:pt x="264160" y="473710"/>
                    <a:pt x="248920" y="485140"/>
                  </a:cubicBezTo>
                  <a:cubicBezTo>
                    <a:pt x="241300" y="490220"/>
                    <a:pt x="227330" y="487680"/>
                    <a:pt x="220980" y="480060"/>
                  </a:cubicBezTo>
                  <a:cubicBezTo>
                    <a:pt x="205740" y="461010"/>
                    <a:pt x="213360" y="332740"/>
                    <a:pt x="228600" y="320040"/>
                  </a:cubicBezTo>
                  <a:cubicBezTo>
                    <a:pt x="233680" y="314960"/>
                    <a:pt x="245110" y="317500"/>
                    <a:pt x="248920" y="321310"/>
                  </a:cubicBezTo>
                  <a:cubicBezTo>
                    <a:pt x="252730" y="323850"/>
                    <a:pt x="254000" y="330200"/>
                    <a:pt x="252730" y="337820"/>
                  </a:cubicBezTo>
                  <a:cubicBezTo>
                    <a:pt x="251460" y="355600"/>
                    <a:pt x="223520" y="393700"/>
                    <a:pt x="213360" y="425450"/>
                  </a:cubicBezTo>
                  <a:cubicBezTo>
                    <a:pt x="201930" y="459740"/>
                    <a:pt x="200660" y="521970"/>
                    <a:pt x="187960" y="537210"/>
                  </a:cubicBezTo>
                  <a:cubicBezTo>
                    <a:pt x="182880" y="543560"/>
                    <a:pt x="175260" y="546100"/>
                    <a:pt x="170180" y="544830"/>
                  </a:cubicBezTo>
                  <a:cubicBezTo>
                    <a:pt x="166370" y="543560"/>
                    <a:pt x="161290" y="541020"/>
                    <a:pt x="160020" y="533400"/>
                  </a:cubicBezTo>
                  <a:cubicBezTo>
                    <a:pt x="152400" y="502920"/>
                    <a:pt x="199390" y="289560"/>
                    <a:pt x="219710" y="261620"/>
                  </a:cubicBezTo>
                  <a:cubicBezTo>
                    <a:pt x="224790" y="254000"/>
                    <a:pt x="231140" y="251460"/>
                    <a:pt x="236220" y="252730"/>
                  </a:cubicBezTo>
                  <a:cubicBezTo>
                    <a:pt x="240030" y="254000"/>
                    <a:pt x="245110" y="256540"/>
                    <a:pt x="247650" y="264160"/>
                  </a:cubicBezTo>
                  <a:cubicBezTo>
                    <a:pt x="257810" y="290830"/>
                    <a:pt x="252730" y="452120"/>
                    <a:pt x="238760" y="476250"/>
                  </a:cubicBezTo>
                  <a:cubicBezTo>
                    <a:pt x="234950" y="482600"/>
                    <a:pt x="228600" y="485140"/>
                    <a:pt x="223520" y="485140"/>
                  </a:cubicBezTo>
                  <a:cubicBezTo>
                    <a:pt x="218440" y="485140"/>
                    <a:pt x="212090" y="481330"/>
                    <a:pt x="208280" y="473710"/>
                  </a:cubicBezTo>
                  <a:cubicBezTo>
                    <a:pt x="198120" y="454660"/>
                    <a:pt x="194310" y="365760"/>
                    <a:pt x="201930" y="345440"/>
                  </a:cubicBezTo>
                  <a:cubicBezTo>
                    <a:pt x="204470" y="337820"/>
                    <a:pt x="210820" y="332740"/>
                    <a:pt x="215900" y="332740"/>
                  </a:cubicBezTo>
                  <a:cubicBezTo>
                    <a:pt x="222250" y="332740"/>
                    <a:pt x="232410" y="342900"/>
                    <a:pt x="233680" y="353060"/>
                  </a:cubicBezTo>
                  <a:cubicBezTo>
                    <a:pt x="237490" y="375920"/>
                    <a:pt x="198120" y="464820"/>
                    <a:pt x="180340" y="476250"/>
                  </a:cubicBezTo>
                  <a:cubicBezTo>
                    <a:pt x="173990" y="481330"/>
                    <a:pt x="165100" y="481330"/>
                    <a:pt x="160020" y="476250"/>
                  </a:cubicBezTo>
                  <a:cubicBezTo>
                    <a:pt x="140970" y="458470"/>
                    <a:pt x="163830" y="228600"/>
                    <a:pt x="158750" y="228600"/>
                  </a:cubicBezTo>
                  <a:cubicBezTo>
                    <a:pt x="156210" y="228600"/>
                    <a:pt x="154940" y="331470"/>
                    <a:pt x="143510" y="347980"/>
                  </a:cubicBezTo>
                  <a:cubicBezTo>
                    <a:pt x="138430" y="354330"/>
                    <a:pt x="132080" y="358140"/>
                    <a:pt x="127000" y="356870"/>
                  </a:cubicBezTo>
                  <a:cubicBezTo>
                    <a:pt x="123190" y="355600"/>
                    <a:pt x="119380" y="351790"/>
                    <a:pt x="116840" y="344170"/>
                  </a:cubicBezTo>
                  <a:cubicBezTo>
                    <a:pt x="110490" y="320040"/>
                    <a:pt x="140970" y="209550"/>
                    <a:pt x="140970" y="163830"/>
                  </a:cubicBezTo>
                  <a:cubicBezTo>
                    <a:pt x="140970" y="134620"/>
                    <a:pt x="125730" y="105410"/>
                    <a:pt x="132080" y="93980"/>
                  </a:cubicBezTo>
                  <a:cubicBezTo>
                    <a:pt x="135890" y="87630"/>
                    <a:pt x="148590" y="82550"/>
                    <a:pt x="153670" y="85090"/>
                  </a:cubicBezTo>
                  <a:cubicBezTo>
                    <a:pt x="158750" y="87630"/>
                    <a:pt x="162560" y="99060"/>
                    <a:pt x="161290" y="104140"/>
                  </a:cubicBezTo>
                  <a:cubicBezTo>
                    <a:pt x="160020" y="110490"/>
                    <a:pt x="147320" y="110490"/>
                    <a:pt x="139700" y="119380"/>
                  </a:cubicBezTo>
                  <a:cubicBezTo>
                    <a:pt x="124460" y="139700"/>
                    <a:pt x="110490" y="191770"/>
                    <a:pt x="96520" y="236220"/>
                  </a:cubicBezTo>
                  <a:cubicBezTo>
                    <a:pt x="78740" y="292100"/>
                    <a:pt x="64770" y="411480"/>
                    <a:pt x="41910" y="427990"/>
                  </a:cubicBezTo>
                  <a:cubicBezTo>
                    <a:pt x="34290" y="433070"/>
                    <a:pt x="21590" y="433070"/>
                    <a:pt x="16510" y="426720"/>
                  </a:cubicBezTo>
                  <a:cubicBezTo>
                    <a:pt x="1270" y="405130"/>
                    <a:pt x="53340" y="251460"/>
                    <a:pt x="76200" y="176530"/>
                  </a:cubicBezTo>
                  <a:cubicBezTo>
                    <a:pt x="96520" y="113030"/>
                    <a:pt x="124460" y="8890"/>
                    <a:pt x="143510" y="2540"/>
                  </a:cubicBezTo>
                  <a:cubicBezTo>
                    <a:pt x="149860" y="0"/>
                    <a:pt x="157480" y="5080"/>
                    <a:pt x="162560" y="13970"/>
                  </a:cubicBezTo>
                  <a:cubicBezTo>
                    <a:pt x="177800" y="41910"/>
                    <a:pt x="153670" y="185420"/>
                    <a:pt x="147320" y="257810"/>
                  </a:cubicBezTo>
                  <a:cubicBezTo>
                    <a:pt x="142240" y="316230"/>
                    <a:pt x="146050" y="398780"/>
                    <a:pt x="130810" y="414020"/>
                  </a:cubicBezTo>
                  <a:cubicBezTo>
                    <a:pt x="124460" y="420370"/>
                    <a:pt x="114300" y="421640"/>
                    <a:pt x="109220" y="416560"/>
                  </a:cubicBezTo>
                  <a:cubicBezTo>
                    <a:pt x="91440" y="397510"/>
                    <a:pt x="152400" y="127000"/>
                    <a:pt x="173990" y="93980"/>
                  </a:cubicBezTo>
                  <a:cubicBezTo>
                    <a:pt x="179070" y="86360"/>
                    <a:pt x="184150" y="82550"/>
                    <a:pt x="189230" y="82550"/>
                  </a:cubicBezTo>
                  <a:cubicBezTo>
                    <a:pt x="194310" y="83820"/>
                    <a:pt x="199390" y="88900"/>
                    <a:pt x="201930" y="99060"/>
                  </a:cubicBezTo>
                  <a:cubicBezTo>
                    <a:pt x="213360" y="148590"/>
                    <a:pt x="120650" y="534670"/>
                    <a:pt x="93980" y="575310"/>
                  </a:cubicBezTo>
                  <a:cubicBezTo>
                    <a:pt x="88900" y="582930"/>
                    <a:pt x="83820" y="586740"/>
                    <a:pt x="80010" y="585470"/>
                  </a:cubicBezTo>
                  <a:cubicBezTo>
                    <a:pt x="76200" y="584200"/>
                    <a:pt x="71120" y="579120"/>
                    <a:pt x="68580" y="568960"/>
                  </a:cubicBezTo>
                  <a:cubicBezTo>
                    <a:pt x="60960" y="532130"/>
                    <a:pt x="105410" y="346710"/>
                    <a:pt x="123190" y="275590"/>
                  </a:cubicBezTo>
                  <a:cubicBezTo>
                    <a:pt x="133350" y="233680"/>
                    <a:pt x="139700" y="187960"/>
                    <a:pt x="153670" y="179070"/>
                  </a:cubicBezTo>
                  <a:cubicBezTo>
                    <a:pt x="160020" y="175260"/>
                    <a:pt x="171450" y="175260"/>
                    <a:pt x="176530" y="181610"/>
                  </a:cubicBezTo>
                  <a:cubicBezTo>
                    <a:pt x="191770" y="201930"/>
                    <a:pt x="158750" y="330200"/>
                    <a:pt x="143510" y="403860"/>
                  </a:cubicBezTo>
                  <a:cubicBezTo>
                    <a:pt x="128270" y="478790"/>
                    <a:pt x="111760" y="604520"/>
                    <a:pt x="87630" y="627380"/>
                  </a:cubicBezTo>
                  <a:cubicBezTo>
                    <a:pt x="80010" y="635000"/>
                    <a:pt x="67310" y="637540"/>
                    <a:pt x="62230" y="632460"/>
                  </a:cubicBezTo>
                  <a:cubicBezTo>
                    <a:pt x="44450" y="615950"/>
                    <a:pt x="90170" y="458470"/>
                    <a:pt x="96520" y="381000"/>
                  </a:cubicBezTo>
                  <a:cubicBezTo>
                    <a:pt x="101600" y="314960"/>
                    <a:pt x="85090" y="220980"/>
                    <a:pt x="99060" y="198120"/>
                  </a:cubicBezTo>
                  <a:cubicBezTo>
                    <a:pt x="104140" y="190500"/>
                    <a:pt x="111760" y="186690"/>
                    <a:pt x="116840" y="187960"/>
                  </a:cubicBezTo>
                  <a:cubicBezTo>
                    <a:pt x="121920" y="189230"/>
                    <a:pt x="127000" y="194310"/>
                    <a:pt x="128270" y="201930"/>
                  </a:cubicBezTo>
                  <a:cubicBezTo>
                    <a:pt x="133350" y="228600"/>
                    <a:pt x="81280" y="368300"/>
                    <a:pt x="62230" y="389890"/>
                  </a:cubicBezTo>
                  <a:cubicBezTo>
                    <a:pt x="55880" y="396240"/>
                    <a:pt x="50800" y="398780"/>
                    <a:pt x="45720" y="397510"/>
                  </a:cubicBezTo>
                  <a:cubicBezTo>
                    <a:pt x="40640" y="396240"/>
                    <a:pt x="35560" y="389890"/>
                    <a:pt x="34290" y="381000"/>
                  </a:cubicBezTo>
                  <a:cubicBezTo>
                    <a:pt x="30480" y="350520"/>
                    <a:pt x="87630" y="190500"/>
                    <a:pt x="107950" y="165100"/>
                  </a:cubicBezTo>
                  <a:cubicBezTo>
                    <a:pt x="114300" y="157480"/>
                    <a:pt x="119380" y="153670"/>
                    <a:pt x="124460" y="154940"/>
                  </a:cubicBezTo>
                  <a:cubicBezTo>
                    <a:pt x="128270" y="154940"/>
                    <a:pt x="132080" y="158750"/>
                    <a:pt x="134620" y="166370"/>
                  </a:cubicBezTo>
                  <a:cubicBezTo>
                    <a:pt x="143510" y="199390"/>
                    <a:pt x="101600" y="453390"/>
                    <a:pt x="78740" y="485140"/>
                  </a:cubicBezTo>
                  <a:cubicBezTo>
                    <a:pt x="73660" y="492760"/>
                    <a:pt x="66040" y="496570"/>
                    <a:pt x="60960" y="495300"/>
                  </a:cubicBezTo>
                  <a:cubicBezTo>
                    <a:pt x="55880" y="494030"/>
                    <a:pt x="52070" y="488950"/>
                    <a:pt x="49530" y="478790"/>
                  </a:cubicBezTo>
                  <a:cubicBezTo>
                    <a:pt x="40640" y="440690"/>
                    <a:pt x="74930" y="187960"/>
                    <a:pt x="100330" y="167640"/>
                  </a:cubicBezTo>
                  <a:cubicBezTo>
                    <a:pt x="106680" y="162560"/>
                    <a:pt x="118110" y="163830"/>
                    <a:pt x="123190" y="168910"/>
                  </a:cubicBezTo>
                  <a:cubicBezTo>
                    <a:pt x="133350" y="179070"/>
                    <a:pt x="129540" y="218440"/>
                    <a:pt x="130810" y="255270"/>
                  </a:cubicBezTo>
                  <a:cubicBezTo>
                    <a:pt x="133350" y="321310"/>
                    <a:pt x="153670" y="505460"/>
                    <a:pt x="132080" y="532130"/>
                  </a:cubicBezTo>
                  <a:cubicBezTo>
                    <a:pt x="125730" y="541020"/>
                    <a:pt x="111760" y="543560"/>
                    <a:pt x="105410" y="538480"/>
                  </a:cubicBezTo>
                  <a:cubicBezTo>
                    <a:pt x="82550" y="520700"/>
                    <a:pt x="92710" y="270510"/>
                    <a:pt x="105410" y="238760"/>
                  </a:cubicBezTo>
                  <a:cubicBezTo>
                    <a:pt x="107950" y="231140"/>
                    <a:pt x="113030" y="227330"/>
                    <a:pt x="116840" y="227330"/>
                  </a:cubicBezTo>
                  <a:cubicBezTo>
                    <a:pt x="121920" y="227330"/>
                    <a:pt x="127000" y="229870"/>
                    <a:pt x="132080" y="237490"/>
                  </a:cubicBezTo>
                  <a:cubicBezTo>
                    <a:pt x="152400" y="273050"/>
                    <a:pt x="179070" y="589280"/>
                    <a:pt x="154940" y="624840"/>
                  </a:cubicBezTo>
                  <a:cubicBezTo>
                    <a:pt x="148590" y="633730"/>
                    <a:pt x="135890" y="638810"/>
                    <a:pt x="129540" y="633730"/>
                  </a:cubicBezTo>
                  <a:cubicBezTo>
                    <a:pt x="105410" y="615950"/>
                    <a:pt x="120650" y="276860"/>
                    <a:pt x="149860" y="246380"/>
                  </a:cubicBezTo>
                  <a:cubicBezTo>
                    <a:pt x="157480" y="238760"/>
                    <a:pt x="170180" y="238760"/>
                    <a:pt x="177800" y="243840"/>
                  </a:cubicBezTo>
                  <a:cubicBezTo>
                    <a:pt x="190500" y="252730"/>
                    <a:pt x="191770" y="297180"/>
                    <a:pt x="195580" y="331470"/>
                  </a:cubicBezTo>
                  <a:cubicBezTo>
                    <a:pt x="200660" y="381000"/>
                    <a:pt x="212090" y="495300"/>
                    <a:pt x="198120" y="514350"/>
                  </a:cubicBezTo>
                  <a:cubicBezTo>
                    <a:pt x="193040" y="520700"/>
                    <a:pt x="184150" y="521970"/>
                    <a:pt x="179070" y="519430"/>
                  </a:cubicBezTo>
                  <a:cubicBezTo>
                    <a:pt x="175260" y="518160"/>
                    <a:pt x="172720" y="513080"/>
                    <a:pt x="171450" y="504190"/>
                  </a:cubicBezTo>
                  <a:cubicBezTo>
                    <a:pt x="167640" y="472440"/>
                    <a:pt x="212090" y="336550"/>
                    <a:pt x="222250" y="265430"/>
                  </a:cubicBezTo>
                  <a:cubicBezTo>
                    <a:pt x="231140" y="208280"/>
                    <a:pt x="222250" y="130810"/>
                    <a:pt x="234950" y="111760"/>
                  </a:cubicBezTo>
                  <a:cubicBezTo>
                    <a:pt x="240030" y="105410"/>
                    <a:pt x="247650" y="102870"/>
                    <a:pt x="251460" y="104140"/>
                  </a:cubicBezTo>
                  <a:cubicBezTo>
                    <a:pt x="255270" y="105410"/>
                    <a:pt x="259080" y="110490"/>
                    <a:pt x="260350" y="118110"/>
                  </a:cubicBezTo>
                  <a:cubicBezTo>
                    <a:pt x="265430" y="142240"/>
                    <a:pt x="236220" y="224790"/>
                    <a:pt x="229870" y="276860"/>
                  </a:cubicBezTo>
                  <a:cubicBezTo>
                    <a:pt x="223520" y="327660"/>
                    <a:pt x="234950" y="407670"/>
                    <a:pt x="222250" y="429260"/>
                  </a:cubicBezTo>
                  <a:cubicBezTo>
                    <a:pt x="217170" y="436880"/>
                    <a:pt x="208280" y="441960"/>
                    <a:pt x="203200" y="440690"/>
                  </a:cubicBezTo>
                  <a:cubicBezTo>
                    <a:pt x="198120" y="439420"/>
                    <a:pt x="195580" y="433070"/>
                    <a:pt x="193040" y="424180"/>
                  </a:cubicBezTo>
                  <a:cubicBezTo>
                    <a:pt x="185420" y="386080"/>
                    <a:pt x="219710" y="151130"/>
                    <a:pt x="240030" y="116840"/>
                  </a:cubicBezTo>
                  <a:cubicBezTo>
                    <a:pt x="245110" y="107950"/>
                    <a:pt x="252730" y="102870"/>
                    <a:pt x="257810" y="104140"/>
                  </a:cubicBezTo>
                  <a:cubicBezTo>
                    <a:pt x="261620" y="105410"/>
                    <a:pt x="265430" y="110490"/>
                    <a:pt x="267970" y="119380"/>
                  </a:cubicBezTo>
                  <a:cubicBezTo>
                    <a:pt x="276860" y="160020"/>
                    <a:pt x="245110" y="449580"/>
                    <a:pt x="218440" y="487680"/>
                  </a:cubicBezTo>
                  <a:cubicBezTo>
                    <a:pt x="212090" y="497840"/>
                    <a:pt x="201930" y="504190"/>
                    <a:pt x="195580" y="500380"/>
                  </a:cubicBezTo>
                  <a:cubicBezTo>
                    <a:pt x="170180" y="486410"/>
                    <a:pt x="162560" y="96520"/>
                    <a:pt x="190500" y="73660"/>
                  </a:cubicBezTo>
                  <a:cubicBezTo>
                    <a:pt x="198120" y="67310"/>
                    <a:pt x="210820" y="71120"/>
                    <a:pt x="217170" y="78740"/>
                  </a:cubicBezTo>
                  <a:cubicBezTo>
                    <a:pt x="233680" y="100330"/>
                    <a:pt x="213360" y="219710"/>
                    <a:pt x="205740" y="285750"/>
                  </a:cubicBezTo>
                  <a:cubicBezTo>
                    <a:pt x="199390" y="346710"/>
                    <a:pt x="190500" y="439420"/>
                    <a:pt x="175260" y="461010"/>
                  </a:cubicBezTo>
                  <a:cubicBezTo>
                    <a:pt x="170180" y="468630"/>
                    <a:pt x="163830" y="471170"/>
                    <a:pt x="158750" y="471170"/>
                  </a:cubicBezTo>
                  <a:cubicBezTo>
                    <a:pt x="154940" y="471170"/>
                    <a:pt x="148590" y="467360"/>
                    <a:pt x="147320" y="459740"/>
                  </a:cubicBezTo>
                  <a:cubicBezTo>
                    <a:pt x="138430" y="426720"/>
                    <a:pt x="219710" y="166370"/>
                    <a:pt x="243840" y="137160"/>
                  </a:cubicBezTo>
                  <a:cubicBezTo>
                    <a:pt x="248920" y="130810"/>
                    <a:pt x="254000" y="129540"/>
                    <a:pt x="259080" y="129540"/>
                  </a:cubicBezTo>
                  <a:cubicBezTo>
                    <a:pt x="264160" y="129540"/>
                    <a:pt x="269240" y="133350"/>
                    <a:pt x="271780" y="140970"/>
                  </a:cubicBezTo>
                  <a:cubicBezTo>
                    <a:pt x="281940" y="163830"/>
                    <a:pt x="270510" y="274320"/>
                    <a:pt x="266700" y="314960"/>
                  </a:cubicBezTo>
                  <a:cubicBezTo>
                    <a:pt x="264160" y="336550"/>
                    <a:pt x="265430" y="359410"/>
                    <a:pt x="257810" y="364490"/>
                  </a:cubicBezTo>
                  <a:cubicBezTo>
                    <a:pt x="251460" y="368300"/>
                    <a:pt x="238760" y="365760"/>
                    <a:pt x="232410" y="356870"/>
                  </a:cubicBezTo>
                  <a:cubicBezTo>
                    <a:pt x="214630" y="332740"/>
                    <a:pt x="223520" y="156210"/>
                    <a:pt x="238760" y="132080"/>
                  </a:cubicBezTo>
                  <a:cubicBezTo>
                    <a:pt x="242570" y="125730"/>
                    <a:pt x="248920" y="121920"/>
                    <a:pt x="254000" y="123190"/>
                  </a:cubicBezTo>
                  <a:cubicBezTo>
                    <a:pt x="259080" y="124460"/>
                    <a:pt x="265430" y="130810"/>
                    <a:pt x="267970" y="140970"/>
                  </a:cubicBezTo>
                  <a:cubicBezTo>
                    <a:pt x="275590" y="179070"/>
                    <a:pt x="217170" y="373380"/>
                    <a:pt x="190500" y="436880"/>
                  </a:cubicBezTo>
                  <a:cubicBezTo>
                    <a:pt x="176530" y="469900"/>
                    <a:pt x="160020" y="499110"/>
                    <a:pt x="147320" y="506730"/>
                  </a:cubicBezTo>
                  <a:cubicBezTo>
                    <a:pt x="140970" y="510540"/>
                    <a:pt x="133350" y="511810"/>
                    <a:pt x="129540" y="508000"/>
                  </a:cubicBezTo>
                  <a:cubicBezTo>
                    <a:pt x="114300" y="490220"/>
                    <a:pt x="170180" y="254000"/>
                    <a:pt x="195580" y="224790"/>
                  </a:cubicBezTo>
                  <a:cubicBezTo>
                    <a:pt x="203200" y="215900"/>
                    <a:pt x="212090" y="213360"/>
                    <a:pt x="218440" y="215900"/>
                  </a:cubicBezTo>
                  <a:cubicBezTo>
                    <a:pt x="226060" y="218440"/>
                    <a:pt x="232410" y="231140"/>
                    <a:pt x="234950" y="246380"/>
                  </a:cubicBezTo>
                  <a:cubicBezTo>
                    <a:pt x="240030" y="281940"/>
                    <a:pt x="214630" y="391160"/>
                    <a:pt x="191770" y="436880"/>
                  </a:cubicBezTo>
                  <a:cubicBezTo>
                    <a:pt x="176530" y="467360"/>
                    <a:pt x="144780" y="509270"/>
                    <a:pt x="133350" y="505460"/>
                  </a:cubicBezTo>
                  <a:cubicBezTo>
                    <a:pt x="115570" y="497840"/>
                    <a:pt x="127000" y="276860"/>
                    <a:pt x="148590" y="261620"/>
                  </a:cubicBezTo>
                  <a:cubicBezTo>
                    <a:pt x="156210" y="256540"/>
                    <a:pt x="168910" y="260350"/>
                    <a:pt x="175260" y="269240"/>
                  </a:cubicBezTo>
                  <a:cubicBezTo>
                    <a:pt x="193040" y="293370"/>
                    <a:pt x="180340" y="434340"/>
                    <a:pt x="166370" y="492760"/>
                  </a:cubicBezTo>
                  <a:cubicBezTo>
                    <a:pt x="156210" y="534670"/>
                    <a:pt x="139700" y="577850"/>
                    <a:pt x="118110" y="594360"/>
                  </a:cubicBezTo>
                  <a:cubicBezTo>
                    <a:pt x="104140" y="605790"/>
                    <a:pt x="81280" y="607060"/>
                    <a:pt x="68580" y="604520"/>
                  </a:cubicBezTo>
                  <a:cubicBezTo>
                    <a:pt x="58420" y="601980"/>
                    <a:pt x="50800" y="596900"/>
                    <a:pt x="44450" y="588010"/>
                  </a:cubicBezTo>
                  <a:cubicBezTo>
                    <a:pt x="34290" y="572770"/>
                    <a:pt x="31750" y="543560"/>
                    <a:pt x="31750" y="509270"/>
                  </a:cubicBezTo>
                  <a:cubicBezTo>
                    <a:pt x="31750" y="440690"/>
                    <a:pt x="57150" y="265430"/>
                    <a:pt x="78740" y="203200"/>
                  </a:cubicBezTo>
                  <a:cubicBezTo>
                    <a:pt x="88900" y="172720"/>
                    <a:pt x="97790" y="152400"/>
                    <a:pt x="113030" y="140970"/>
                  </a:cubicBezTo>
                  <a:cubicBezTo>
                    <a:pt x="125730" y="130810"/>
                    <a:pt x="144780" y="125730"/>
                    <a:pt x="157480" y="129540"/>
                  </a:cubicBezTo>
                  <a:cubicBezTo>
                    <a:pt x="168910" y="132080"/>
                    <a:pt x="179070" y="142240"/>
                    <a:pt x="186690" y="157480"/>
                  </a:cubicBezTo>
                  <a:cubicBezTo>
                    <a:pt x="199390" y="184150"/>
                    <a:pt x="208280" y="259080"/>
                    <a:pt x="200660" y="288290"/>
                  </a:cubicBezTo>
                  <a:cubicBezTo>
                    <a:pt x="196850" y="304800"/>
                    <a:pt x="184150" y="322580"/>
                    <a:pt x="176530" y="323850"/>
                  </a:cubicBezTo>
                  <a:cubicBezTo>
                    <a:pt x="170180" y="323850"/>
                    <a:pt x="160020" y="313690"/>
                    <a:pt x="157480" y="304800"/>
                  </a:cubicBezTo>
                  <a:cubicBezTo>
                    <a:pt x="154940" y="293370"/>
                    <a:pt x="163830" y="276860"/>
                    <a:pt x="171450" y="261620"/>
                  </a:cubicBezTo>
                  <a:cubicBezTo>
                    <a:pt x="182880" y="238760"/>
                    <a:pt x="210820" y="195580"/>
                    <a:pt x="228600" y="184150"/>
                  </a:cubicBezTo>
                  <a:cubicBezTo>
                    <a:pt x="238760" y="177800"/>
                    <a:pt x="251460" y="173990"/>
                    <a:pt x="257810" y="177800"/>
                  </a:cubicBezTo>
                  <a:cubicBezTo>
                    <a:pt x="264160" y="181610"/>
                    <a:pt x="264160" y="209550"/>
                    <a:pt x="264160" y="209550"/>
                  </a:cubicBezTo>
                </a:path>
              </a:pathLst>
            </a:custGeom>
            <a:solidFill>
              <a:srgbClr val="FFFFFF"/>
            </a:solidFill>
            <a:ln>
              <a:noFill/>
            </a:ln>
          </p:spPr>
        </p:sp>
      </p:grpSp>
      <p:grpSp>
        <p:nvGrpSpPr>
          <p:cNvPr name="Group 51" id="51"/>
          <p:cNvGrpSpPr/>
          <p:nvPr/>
        </p:nvGrpSpPr>
        <p:grpSpPr>
          <a:xfrm rot="0">
            <a:off x="8359140" y="4559618"/>
            <a:ext cx="416243" cy="416243"/>
            <a:chOff x="0" y="0"/>
            <a:chExt cx="554990" cy="554990"/>
          </a:xfrm>
        </p:grpSpPr>
        <p:sp>
          <p:nvSpPr>
            <p:cNvPr name="Freeform 52" id="52"/>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53" id="53"/>
          <p:cNvGrpSpPr/>
          <p:nvPr/>
        </p:nvGrpSpPr>
        <p:grpSpPr>
          <a:xfrm rot="0">
            <a:off x="9959340" y="4571047"/>
            <a:ext cx="416243" cy="416243"/>
            <a:chOff x="0" y="0"/>
            <a:chExt cx="554990" cy="554990"/>
          </a:xfrm>
        </p:grpSpPr>
        <p:sp>
          <p:nvSpPr>
            <p:cNvPr name="Freeform 54" id="54"/>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55" id="55"/>
          <p:cNvGrpSpPr/>
          <p:nvPr/>
        </p:nvGrpSpPr>
        <p:grpSpPr>
          <a:xfrm rot="0">
            <a:off x="10748010" y="4593908"/>
            <a:ext cx="416243" cy="416243"/>
            <a:chOff x="0" y="0"/>
            <a:chExt cx="554990" cy="554990"/>
          </a:xfrm>
        </p:grpSpPr>
        <p:sp>
          <p:nvSpPr>
            <p:cNvPr name="Freeform 56" id="56"/>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57" id="57"/>
          <p:cNvGrpSpPr/>
          <p:nvPr/>
        </p:nvGrpSpPr>
        <p:grpSpPr>
          <a:xfrm rot="0">
            <a:off x="9159240" y="5313997"/>
            <a:ext cx="416243" cy="416243"/>
            <a:chOff x="0" y="0"/>
            <a:chExt cx="554990" cy="554990"/>
          </a:xfrm>
        </p:grpSpPr>
        <p:sp>
          <p:nvSpPr>
            <p:cNvPr name="Freeform 58" id="58"/>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59" id="59"/>
          <p:cNvGrpSpPr/>
          <p:nvPr/>
        </p:nvGrpSpPr>
        <p:grpSpPr>
          <a:xfrm rot="0">
            <a:off x="9993630" y="5325428"/>
            <a:ext cx="416243" cy="416243"/>
            <a:chOff x="0" y="0"/>
            <a:chExt cx="554990" cy="554990"/>
          </a:xfrm>
        </p:grpSpPr>
        <p:sp>
          <p:nvSpPr>
            <p:cNvPr name="Freeform 60" id="60"/>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61" id="61"/>
          <p:cNvGrpSpPr/>
          <p:nvPr/>
        </p:nvGrpSpPr>
        <p:grpSpPr>
          <a:xfrm rot="0">
            <a:off x="8279130" y="6148388"/>
            <a:ext cx="416243" cy="416243"/>
            <a:chOff x="0" y="0"/>
            <a:chExt cx="554990" cy="554990"/>
          </a:xfrm>
        </p:grpSpPr>
        <p:sp>
          <p:nvSpPr>
            <p:cNvPr name="Freeform 62" id="62"/>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63" id="63"/>
          <p:cNvGrpSpPr/>
          <p:nvPr/>
        </p:nvGrpSpPr>
        <p:grpSpPr>
          <a:xfrm rot="0">
            <a:off x="9925050" y="6879907"/>
            <a:ext cx="416243" cy="416243"/>
            <a:chOff x="0" y="0"/>
            <a:chExt cx="554990" cy="554990"/>
          </a:xfrm>
        </p:grpSpPr>
        <p:sp>
          <p:nvSpPr>
            <p:cNvPr name="Freeform 64" id="64"/>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65" id="65"/>
          <p:cNvGrpSpPr/>
          <p:nvPr/>
        </p:nvGrpSpPr>
        <p:grpSpPr>
          <a:xfrm rot="0">
            <a:off x="3123248" y="4695825"/>
            <a:ext cx="415290" cy="415290"/>
            <a:chOff x="0" y="0"/>
            <a:chExt cx="553720" cy="553720"/>
          </a:xfrm>
        </p:grpSpPr>
        <p:sp>
          <p:nvSpPr>
            <p:cNvPr name="Freeform 66" id="66"/>
            <p:cNvSpPr/>
            <p:nvPr/>
          </p:nvSpPr>
          <p:spPr>
            <a:xfrm flipH="false" flipV="false">
              <a:off x="48260" y="44450"/>
              <a:ext cx="448310" cy="461010"/>
            </a:xfrm>
            <a:custGeom>
              <a:avLst/>
              <a:gdLst/>
              <a:ahLst/>
              <a:cxnLst/>
              <a:rect r="r" b="b" t="t" l="l"/>
              <a:pathLst>
                <a:path h="461010" w="448310">
                  <a:moveTo>
                    <a:pt x="448310" y="162560"/>
                  </a:moveTo>
                  <a:cubicBezTo>
                    <a:pt x="448310" y="307340"/>
                    <a:pt x="431800" y="344170"/>
                    <a:pt x="410210" y="372110"/>
                  </a:cubicBezTo>
                  <a:cubicBezTo>
                    <a:pt x="388620" y="400050"/>
                    <a:pt x="355600" y="425450"/>
                    <a:pt x="323850" y="439420"/>
                  </a:cubicBezTo>
                  <a:cubicBezTo>
                    <a:pt x="290830" y="453390"/>
                    <a:pt x="251460" y="461010"/>
                    <a:pt x="215900" y="458470"/>
                  </a:cubicBezTo>
                  <a:cubicBezTo>
                    <a:pt x="180340" y="455930"/>
                    <a:pt x="142240" y="444500"/>
                    <a:pt x="111760" y="426720"/>
                  </a:cubicBezTo>
                  <a:cubicBezTo>
                    <a:pt x="81280" y="408940"/>
                    <a:pt x="52070" y="379730"/>
                    <a:pt x="34290" y="349250"/>
                  </a:cubicBezTo>
                  <a:cubicBezTo>
                    <a:pt x="16510" y="318770"/>
                    <a:pt x="5080" y="279400"/>
                    <a:pt x="2540" y="243840"/>
                  </a:cubicBezTo>
                  <a:cubicBezTo>
                    <a:pt x="0" y="208280"/>
                    <a:pt x="7620" y="16891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8580"/>
                    <a:pt x="392430" y="68580"/>
                  </a:cubicBezTo>
                </a:path>
              </a:pathLst>
            </a:custGeom>
            <a:solidFill>
              <a:srgbClr val="FFAF00"/>
            </a:solidFill>
            <a:ln>
              <a:noFill/>
            </a:ln>
          </p:spPr>
        </p:sp>
      </p:grpSp>
      <p:grpSp>
        <p:nvGrpSpPr>
          <p:cNvPr name="Group 67" id="67"/>
          <p:cNvGrpSpPr/>
          <p:nvPr/>
        </p:nvGrpSpPr>
        <p:grpSpPr>
          <a:xfrm rot="0">
            <a:off x="3988117" y="3955733"/>
            <a:ext cx="415290" cy="415290"/>
            <a:chOff x="0" y="0"/>
            <a:chExt cx="553720" cy="553720"/>
          </a:xfrm>
        </p:grpSpPr>
        <p:sp>
          <p:nvSpPr>
            <p:cNvPr name="Freeform 68" id="68"/>
            <p:cNvSpPr/>
            <p:nvPr/>
          </p:nvSpPr>
          <p:spPr>
            <a:xfrm flipH="false" flipV="false">
              <a:off x="48260" y="44450"/>
              <a:ext cx="448310" cy="461010"/>
            </a:xfrm>
            <a:custGeom>
              <a:avLst/>
              <a:gdLst/>
              <a:ahLst/>
              <a:cxnLst/>
              <a:rect r="r" b="b" t="t" l="l"/>
              <a:pathLst>
                <a:path h="461010" w="448310">
                  <a:moveTo>
                    <a:pt x="448310" y="162560"/>
                  </a:moveTo>
                  <a:cubicBezTo>
                    <a:pt x="448310" y="307340"/>
                    <a:pt x="431800" y="344170"/>
                    <a:pt x="410210" y="372110"/>
                  </a:cubicBezTo>
                  <a:cubicBezTo>
                    <a:pt x="388620" y="400050"/>
                    <a:pt x="355600" y="425450"/>
                    <a:pt x="323850" y="439420"/>
                  </a:cubicBezTo>
                  <a:cubicBezTo>
                    <a:pt x="290830" y="453390"/>
                    <a:pt x="251460" y="461010"/>
                    <a:pt x="215900" y="458470"/>
                  </a:cubicBezTo>
                  <a:cubicBezTo>
                    <a:pt x="180340" y="455930"/>
                    <a:pt x="142240" y="444500"/>
                    <a:pt x="111760" y="426720"/>
                  </a:cubicBezTo>
                  <a:cubicBezTo>
                    <a:pt x="81280" y="408940"/>
                    <a:pt x="52070" y="379730"/>
                    <a:pt x="34290" y="349250"/>
                  </a:cubicBezTo>
                  <a:cubicBezTo>
                    <a:pt x="16510" y="318770"/>
                    <a:pt x="5080" y="279400"/>
                    <a:pt x="2540" y="243840"/>
                  </a:cubicBezTo>
                  <a:cubicBezTo>
                    <a:pt x="0" y="208280"/>
                    <a:pt x="7620" y="16891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8580"/>
                    <a:pt x="392430" y="68580"/>
                  </a:cubicBezTo>
                </a:path>
              </a:pathLst>
            </a:custGeom>
            <a:solidFill>
              <a:srgbClr val="FFAF00"/>
            </a:solidFill>
            <a:ln>
              <a:noFill/>
            </a:ln>
          </p:spPr>
        </p:sp>
      </p:grpSp>
      <p:grpSp>
        <p:nvGrpSpPr>
          <p:cNvPr name="Group 69" id="69"/>
          <p:cNvGrpSpPr/>
          <p:nvPr/>
        </p:nvGrpSpPr>
        <p:grpSpPr>
          <a:xfrm rot="0">
            <a:off x="4775835" y="3945255"/>
            <a:ext cx="416243" cy="416243"/>
            <a:chOff x="0" y="0"/>
            <a:chExt cx="554990" cy="554990"/>
          </a:xfrm>
        </p:grpSpPr>
        <p:sp>
          <p:nvSpPr>
            <p:cNvPr name="Freeform 70" id="70"/>
            <p:cNvSpPr/>
            <p:nvPr/>
          </p:nvSpPr>
          <p:spPr>
            <a:xfrm flipH="false" flipV="false">
              <a:off x="48260" y="44450"/>
              <a:ext cx="449580" cy="462280"/>
            </a:xfrm>
            <a:custGeom>
              <a:avLst/>
              <a:gdLst/>
              <a:ahLst/>
              <a:cxnLst/>
              <a:rect r="r" b="b" t="t" l="l"/>
              <a:pathLst>
                <a:path h="462280" w="449580">
                  <a:moveTo>
                    <a:pt x="449580" y="163830"/>
                  </a:moveTo>
                  <a:cubicBezTo>
                    <a:pt x="449580" y="308610"/>
                    <a:pt x="433070" y="345440"/>
                    <a:pt x="411480" y="373380"/>
                  </a:cubicBezTo>
                  <a:cubicBezTo>
                    <a:pt x="389890" y="401320"/>
                    <a:pt x="356870" y="426720"/>
                    <a:pt x="325120" y="440690"/>
                  </a:cubicBezTo>
                  <a:cubicBezTo>
                    <a:pt x="292100" y="454660"/>
                    <a:pt x="252730" y="462280"/>
                    <a:pt x="217170" y="459740"/>
                  </a:cubicBezTo>
                  <a:cubicBezTo>
                    <a:pt x="181610" y="457200"/>
                    <a:pt x="143510" y="445770"/>
                    <a:pt x="113030" y="427990"/>
                  </a:cubicBezTo>
                  <a:cubicBezTo>
                    <a:pt x="82550" y="410210"/>
                    <a:pt x="53340" y="381000"/>
                    <a:pt x="35560" y="350520"/>
                  </a:cubicBezTo>
                  <a:cubicBezTo>
                    <a:pt x="16510" y="320040"/>
                    <a:pt x="5080" y="280670"/>
                    <a:pt x="2540" y="245110"/>
                  </a:cubicBezTo>
                  <a:cubicBezTo>
                    <a:pt x="0" y="209550"/>
                    <a:pt x="8890" y="170180"/>
                    <a:pt x="22860" y="138430"/>
                  </a:cubicBezTo>
                  <a:cubicBezTo>
                    <a:pt x="36830" y="106680"/>
                    <a:pt x="62230" y="73660"/>
                    <a:pt x="90170" y="52070"/>
                  </a:cubicBezTo>
                  <a:cubicBezTo>
                    <a:pt x="118110" y="30480"/>
                    <a:pt x="154940" y="12700"/>
                    <a:pt x="189230" y="6350"/>
                  </a:cubicBezTo>
                  <a:cubicBezTo>
                    <a:pt x="223520" y="0"/>
                    <a:pt x="264160" y="3810"/>
                    <a:pt x="298450" y="13970"/>
                  </a:cubicBezTo>
                  <a:cubicBezTo>
                    <a:pt x="332740" y="24130"/>
                    <a:pt x="392430" y="69850"/>
                    <a:pt x="392430" y="69850"/>
                  </a:cubicBezTo>
                </a:path>
              </a:pathLst>
            </a:custGeom>
            <a:solidFill>
              <a:srgbClr val="FFAF00"/>
            </a:solidFill>
            <a:ln>
              <a:noFill/>
            </a:ln>
          </p:spPr>
        </p:sp>
      </p:grpSp>
      <p:grpSp>
        <p:nvGrpSpPr>
          <p:cNvPr name="Group 71" id="71"/>
          <p:cNvGrpSpPr/>
          <p:nvPr/>
        </p:nvGrpSpPr>
        <p:grpSpPr>
          <a:xfrm rot="0">
            <a:off x="4804410" y="5396865"/>
            <a:ext cx="416243" cy="416243"/>
            <a:chOff x="0" y="0"/>
            <a:chExt cx="554990" cy="554990"/>
          </a:xfrm>
        </p:grpSpPr>
        <p:sp>
          <p:nvSpPr>
            <p:cNvPr name="Freeform 72" id="72"/>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2540"/>
                    <a:pt x="299720" y="12700"/>
                  </a:cubicBezTo>
                  <a:cubicBezTo>
                    <a:pt x="332740" y="22860"/>
                    <a:pt x="392430" y="69850"/>
                    <a:pt x="392430" y="69850"/>
                  </a:cubicBezTo>
                </a:path>
              </a:pathLst>
            </a:custGeom>
            <a:solidFill>
              <a:srgbClr val="FFAF00"/>
            </a:solidFill>
            <a:ln>
              <a:noFill/>
            </a:ln>
          </p:spPr>
        </p:sp>
      </p:grpSp>
      <p:grpSp>
        <p:nvGrpSpPr>
          <p:cNvPr name="Group 73" id="73"/>
          <p:cNvGrpSpPr/>
          <p:nvPr/>
        </p:nvGrpSpPr>
        <p:grpSpPr>
          <a:xfrm rot="0">
            <a:off x="4766310" y="3148012"/>
            <a:ext cx="416243" cy="416243"/>
            <a:chOff x="0" y="0"/>
            <a:chExt cx="554990" cy="554990"/>
          </a:xfrm>
        </p:grpSpPr>
        <p:sp>
          <p:nvSpPr>
            <p:cNvPr name="Freeform 74" id="74"/>
            <p:cNvSpPr/>
            <p:nvPr/>
          </p:nvSpPr>
          <p:spPr>
            <a:xfrm flipH="false" flipV="false">
              <a:off x="48260" y="44450"/>
              <a:ext cx="449580" cy="462280"/>
            </a:xfrm>
            <a:custGeom>
              <a:avLst/>
              <a:gdLst/>
              <a:ahLst/>
              <a:cxnLst/>
              <a:rect r="r" b="b" t="t" l="l"/>
              <a:pathLst>
                <a:path h="462280" w="449580">
                  <a:moveTo>
                    <a:pt x="449580" y="162560"/>
                  </a:moveTo>
                  <a:cubicBezTo>
                    <a:pt x="449580" y="307340"/>
                    <a:pt x="431800" y="344170"/>
                    <a:pt x="410210" y="372110"/>
                  </a:cubicBezTo>
                  <a:cubicBezTo>
                    <a:pt x="388620" y="400050"/>
                    <a:pt x="356870" y="424180"/>
                    <a:pt x="325120" y="43942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FAF00"/>
            </a:solidFill>
            <a:ln>
              <a:noFill/>
            </a:ln>
          </p:spPr>
        </p:sp>
      </p:grpSp>
      <p:grpSp>
        <p:nvGrpSpPr>
          <p:cNvPr name="Group 75" id="75"/>
          <p:cNvGrpSpPr/>
          <p:nvPr/>
        </p:nvGrpSpPr>
        <p:grpSpPr>
          <a:xfrm rot="0">
            <a:off x="3161348" y="3138488"/>
            <a:ext cx="416243" cy="416243"/>
            <a:chOff x="0" y="0"/>
            <a:chExt cx="554990" cy="554990"/>
          </a:xfrm>
        </p:grpSpPr>
        <p:sp>
          <p:nvSpPr>
            <p:cNvPr name="Freeform 76" id="76"/>
            <p:cNvSpPr/>
            <p:nvPr/>
          </p:nvSpPr>
          <p:spPr>
            <a:xfrm flipH="false" flipV="false">
              <a:off x="48260" y="44450"/>
              <a:ext cx="449580" cy="462280"/>
            </a:xfrm>
            <a:custGeom>
              <a:avLst/>
              <a:gdLst/>
              <a:ahLst/>
              <a:cxnLst/>
              <a:rect r="r" b="b" t="t" l="l"/>
              <a:pathLst>
                <a:path h="462280" w="449580">
                  <a:moveTo>
                    <a:pt x="448310" y="16256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3340" y="379730"/>
                    <a:pt x="35560" y="349250"/>
                  </a:cubicBezTo>
                  <a:cubicBezTo>
                    <a:pt x="17780" y="318770"/>
                    <a:pt x="5080" y="280670"/>
                    <a:pt x="2540" y="245110"/>
                  </a:cubicBezTo>
                  <a:cubicBezTo>
                    <a:pt x="0" y="209550"/>
                    <a:pt x="7620" y="168910"/>
                    <a:pt x="21590" y="137160"/>
                  </a:cubicBezTo>
                  <a:cubicBezTo>
                    <a:pt x="35560" y="104140"/>
                    <a:pt x="62230" y="72390"/>
                    <a:pt x="90170" y="50800"/>
                  </a:cubicBezTo>
                  <a:cubicBezTo>
                    <a:pt x="118110" y="29210"/>
                    <a:pt x="154940" y="12700"/>
                    <a:pt x="189230" y="6350"/>
                  </a:cubicBezTo>
                  <a:cubicBezTo>
                    <a:pt x="223520" y="0"/>
                    <a:pt x="264160" y="2540"/>
                    <a:pt x="298450" y="12700"/>
                  </a:cubicBezTo>
                  <a:cubicBezTo>
                    <a:pt x="332740" y="22860"/>
                    <a:pt x="392430" y="69850"/>
                    <a:pt x="392430" y="69850"/>
                  </a:cubicBezTo>
                </a:path>
              </a:pathLst>
            </a:custGeom>
            <a:solidFill>
              <a:srgbClr val="FFAF00"/>
            </a:solidFill>
            <a:ln>
              <a:noFill/>
            </a:ln>
          </p:spPr>
        </p:sp>
      </p:grpSp>
      <p:grpSp>
        <p:nvGrpSpPr>
          <p:cNvPr name="Group 77" id="77"/>
          <p:cNvGrpSpPr/>
          <p:nvPr/>
        </p:nvGrpSpPr>
        <p:grpSpPr>
          <a:xfrm rot="0">
            <a:off x="5650230" y="3167062"/>
            <a:ext cx="416243" cy="416243"/>
            <a:chOff x="0" y="0"/>
            <a:chExt cx="554990" cy="554990"/>
          </a:xfrm>
        </p:grpSpPr>
        <p:sp>
          <p:nvSpPr>
            <p:cNvPr name="Freeform 78" id="78"/>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FAF00"/>
            </a:solidFill>
            <a:ln>
              <a:noFill/>
            </a:ln>
          </p:spPr>
        </p:sp>
      </p:grpSp>
      <p:grpSp>
        <p:nvGrpSpPr>
          <p:cNvPr name="Group 79" id="79"/>
          <p:cNvGrpSpPr/>
          <p:nvPr/>
        </p:nvGrpSpPr>
        <p:grpSpPr>
          <a:xfrm rot="0">
            <a:off x="13754100" y="5507355"/>
            <a:ext cx="416243" cy="416243"/>
            <a:chOff x="0" y="0"/>
            <a:chExt cx="554990" cy="554990"/>
          </a:xfrm>
        </p:grpSpPr>
        <p:sp>
          <p:nvSpPr>
            <p:cNvPr name="Freeform 80" id="80"/>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8140" y="426720"/>
                    <a:pt x="325120" y="440690"/>
                  </a:cubicBezTo>
                  <a:cubicBezTo>
                    <a:pt x="29337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89230" y="6350"/>
                  </a:cubicBezTo>
                  <a:cubicBezTo>
                    <a:pt x="223520" y="0"/>
                    <a:pt x="264160" y="3810"/>
                    <a:pt x="298450" y="13970"/>
                  </a:cubicBezTo>
                  <a:cubicBezTo>
                    <a:pt x="332740" y="24130"/>
                    <a:pt x="392430" y="69850"/>
                    <a:pt x="392430" y="69850"/>
                  </a:cubicBezTo>
                </a:path>
              </a:pathLst>
            </a:custGeom>
            <a:solidFill>
              <a:srgbClr val="FFAF00"/>
            </a:solidFill>
            <a:ln>
              <a:noFill/>
            </a:ln>
          </p:spPr>
        </p:sp>
      </p:grpSp>
      <p:grpSp>
        <p:nvGrpSpPr>
          <p:cNvPr name="Group 81" id="81"/>
          <p:cNvGrpSpPr/>
          <p:nvPr/>
        </p:nvGrpSpPr>
        <p:grpSpPr>
          <a:xfrm rot="0">
            <a:off x="14578965" y="6251258"/>
            <a:ext cx="415290" cy="416243"/>
            <a:chOff x="0" y="0"/>
            <a:chExt cx="553720" cy="554990"/>
          </a:xfrm>
        </p:grpSpPr>
        <p:sp>
          <p:nvSpPr>
            <p:cNvPr name="Freeform 82" id="82"/>
            <p:cNvSpPr/>
            <p:nvPr/>
          </p:nvSpPr>
          <p:spPr>
            <a:xfrm flipH="false" flipV="false">
              <a:off x="48260" y="44450"/>
              <a:ext cx="448310" cy="462280"/>
            </a:xfrm>
            <a:custGeom>
              <a:avLst/>
              <a:gdLst/>
              <a:ahLst/>
              <a:cxnLst/>
              <a:rect r="r" b="b" t="t" l="l"/>
              <a:pathLst>
                <a:path h="462280" w="448310">
                  <a:moveTo>
                    <a:pt x="448310" y="16256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9850"/>
                    <a:pt x="392430" y="69850"/>
                  </a:cubicBezTo>
                </a:path>
              </a:pathLst>
            </a:custGeom>
            <a:solidFill>
              <a:srgbClr val="FFAF00"/>
            </a:solidFill>
            <a:ln>
              <a:noFill/>
            </a:ln>
          </p:spPr>
        </p:sp>
      </p:grpSp>
      <p:grpSp>
        <p:nvGrpSpPr>
          <p:cNvPr name="Group 83" id="83"/>
          <p:cNvGrpSpPr/>
          <p:nvPr/>
        </p:nvGrpSpPr>
        <p:grpSpPr>
          <a:xfrm rot="0">
            <a:off x="15321915" y="6227445"/>
            <a:ext cx="416243" cy="415290"/>
            <a:chOff x="0" y="0"/>
            <a:chExt cx="554990" cy="553720"/>
          </a:xfrm>
        </p:grpSpPr>
        <p:sp>
          <p:nvSpPr>
            <p:cNvPr name="Freeform 84" id="84"/>
            <p:cNvSpPr/>
            <p:nvPr/>
          </p:nvSpPr>
          <p:spPr>
            <a:xfrm flipH="false" flipV="false">
              <a:off x="48260" y="44450"/>
              <a:ext cx="449580" cy="461010"/>
            </a:xfrm>
            <a:custGeom>
              <a:avLst/>
              <a:gdLst/>
              <a:ahLst/>
              <a:cxnLst/>
              <a:rect r="r" b="b" t="t" l="l"/>
              <a:pathLst>
                <a:path h="461010" w="44958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3340" y="379730"/>
                    <a:pt x="35560" y="349250"/>
                  </a:cubicBezTo>
                  <a:cubicBezTo>
                    <a:pt x="16510" y="318770"/>
                    <a:pt x="5080" y="279400"/>
                    <a:pt x="2540" y="243840"/>
                  </a:cubicBezTo>
                  <a:cubicBezTo>
                    <a:pt x="0" y="208280"/>
                    <a:pt x="8890" y="168910"/>
                    <a:pt x="22860" y="137160"/>
                  </a:cubicBezTo>
                  <a:cubicBezTo>
                    <a:pt x="36830" y="105410"/>
                    <a:pt x="62230" y="72390"/>
                    <a:pt x="90170" y="50800"/>
                  </a:cubicBezTo>
                  <a:cubicBezTo>
                    <a:pt x="118110" y="29210"/>
                    <a:pt x="154940" y="12700"/>
                    <a:pt x="190500" y="6350"/>
                  </a:cubicBezTo>
                  <a:cubicBezTo>
                    <a:pt x="224790" y="0"/>
                    <a:pt x="265430" y="2540"/>
                    <a:pt x="299720" y="12700"/>
                  </a:cubicBezTo>
                  <a:cubicBezTo>
                    <a:pt x="332740" y="22860"/>
                    <a:pt x="392430" y="68580"/>
                    <a:pt x="392430" y="68580"/>
                  </a:cubicBezTo>
                </a:path>
              </a:pathLst>
            </a:custGeom>
            <a:solidFill>
              <a:srgbClr val="FFAF00"/>
            </a:solidFill>
            <a:ln>
              <a:noFill/>
            </a:ln>
          </p:spPr>
        </p:sp>
      </p:grpSp>
      <p:grpSp>
        <p:nvGrpSpPr>
          <p:cNvPr name="Group 85" id="85"/>
          <p:cNvGrpSpPr/>
          <p:nvPr/>
        </p:nvGrpSpPr>
        <p:grpSpPr>
          <a:xfrm rot="0">
            <a:off x="15305723" y="5499735"/>
            <a:ext cx="416243" cy="416243"/>
            <a:chOff x="0" y="0"/>
            <a:chExt cx="554990" cy="554990"/>
          </a:xfrm>
        </p:grpSpPr>
        <p:sp>
          <p:nvSpPr>
            <p:cNvPr name="Freeform 86" id="86"/>
            <p:cNvSpPr/>
            <p:nvPr/>
          </p:nvSpPr>
          <p:spPr>
            <a:xfrm flipH="false" flipV="false">
              <a:off x="48260" y="44450"/>
              <a:ext cx="449580" cy="462280"/>
            </a:xfrm>
            <a:custGeom>
              <a:avLst/>
              <a:gdLst/>
              <a:ahLst/>
              <a:cxnLst/>
              <a:rect r="r" b="b" t="t" l="l"/>
              <a:pathLst>
                <a:path h="462280" w="449580">
                  <a:moveTo>
                    <a:pt x="449580" y="16256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FFAF00"/>
            </a:solidFill>
            <a:ln>
              <a:noFill/>
            </a:ln>
          </p:spPr>
        </p:sp>
      </p:grpSp>
      <p:grpSp>
        <p:nvGrpSpPr>
          <p:cNvPr name="Group 87" id="87"/>
          <p:cNvGrpSpPr/>
          <p:nvPr/>
        </p:nvGrpSpPr>
        <p:grpSpPr>
          <a:xfrm rot="0">
            <a:off x="16162973" y="5523547"/>
            <a:ext cx="416243" cy="416243"/>
            <a:chOff x="0" y="0"/>
            <a:chExt cx="554990" cy="554990"/>
          </a:xfrm>
        </p:grpSpPr>
        <p:sp>
          <p:nvSpPr>
            <p:cNvPr name="Freeform 88" id="88"/>
            <p:cNvSpPr/>
            <p:nvPr/>
          </p:nvSpPr>
          <p:spPr>
            <a:xfrm flipH="false" flipV="false">
              <a:off x="48260" y="44450"/>
              <a:ext cx="449580" cy="462280"/>
            </a:xfrm>
            <a:custGeom>
              <a:avLst/>
              <a:gdLst/>
              <a:ahLst/>
              <a:cxnLst/>
              <a:rect r="r" b="b" t="t" l="l"/>
              <a:pathLst>
                <a:path h="462280" w="4495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FFAF00"/>
            </a:solidFill>
            <a:ln>
              <a:noFill/>
            </a:ln>
          </p:spPr>
        </p:sp>
      </p:grpSp>
      <p:grpSp>
        <p:nvGrpSpPr>
          <p:cNvPr name="Group 89" id="89"/>
          <p:cNvGrpSpPr/>
          <p:nvPr/>
        </p:nvGrpSpPr>
        <p:grpSpPr>
          <a:xfrm rot="0">
            <a:off x="15354300" y="7721918"/>
            <a:ext cx="416243" cy="416243"/>
            <a:chOff x="0" y="0"/>
            <a:chExt cx="554990" cy="554990"/>
          </a:xfrm>
        </p:grpSpPr>
        <p:sp>
          <p:nvSpPr>
            <p:cNvPr name="Freeform 90" id="90"/>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68910"/>
                    <a:pt x="22860" y="137160"/>
                  </a:cubicBezTo>
                  <a:cubicBezTo>
                    <a:pt x="38100" y="105410"/>
                    <a:pt x="62230" y="73660"/>
                    <a:pt x="90170" y="52070"/>
                  </a:cubicBezTo>
                  <a:cubicBezTo>
                    <a:pt x="118110" y="30480"/>
                    <a:pt x="154940" y="12700"/>
                    <a:pt x="190500" y="6350"/>
                  </a:cubicBezTo>
                  <a:cubicBezTo>
                    <a:pt x="224790" y="0"/>
                    <a:pt x="265430" y="3810"/>
                    <a:pt x="299720" y="13970"/>
                  </a:cubicBezTo>
                  <a:cubicBezTo>
                    <a:pt x="332740" y="24130"/>
                    <a:pt x="392430" y="69850"/>
                    <a:pt x="392430" y="69850"/>
                  </a:cubicBezTo>
                </a:path>
              </a:pathLst>
            </a:custGeom>
            <a:solidFill>
              <a:srgbClr val="FFAF00"/>
            </a:solidFill>
            <a:ln>
              <a:noFill/>
            </a:ln>
          </p:spPr>
        </p:sp>
      </p:grpSp>
      <p:grpSp>
        <p:nvGrpSpPr>
          <p:cNvPr name="Group 91" id="91"/>
          <p:cNvGrpSpPr/>
          <p:nvPr/>
        </p:nvGrpSpPr>
        <p:grpSpPr>
          <a:xfrm rot="0">
            <a:off x="14578965" y="6995160"/>
            <a:ext cx="415290" cy="415290"/>
            <a:chOff x="0" y="0"/>
            <a:chExt cx="553720" cy="553720"/>
          </a:xfrm>
        </p:grpSpPr>
        <p:sp>
          <p:nvSpPr>
            <p:cNvPr name="Freeform 92" id="92"/>
            <p:cNvSpPr/>
            <p:nvPr/>
          </p:nvSpPr>
          <p:spPr>
            <a:xfrm flipH="false" flipV="false">
              <a:off x="48260" y="44450"/>
              <a:ext cx="448310" cy="461010"/>
            </a:xfrm>
            <a:custGeom>
              <a:avLst/>
              <a:gdLst/>
              <a:ahLst/>
              <a:cxnLst/>
              <a:rect r="r" b="b" t="t" l="l"/>
              <a:pathLst>
                <a:path h="461010" w="448310">
                  <a:moveTo>
                    <a:pt x="448310" y="162560"/>
                  </a:moveTo>
                  <a:cubicBezTo>
                    <a:pt x="448310" y="307340"/>
                    <a:pt x="431800" y="344170"/>
                    <a:pt x="410210" y="372110"/>
                  </a:cubicBezTo>
                  <a:cubicBezTo>
                    <a:pt x="388620" y="400050"/>
                    <a:pt x="355600" y="425450"/>
                    <a:pt x="323850" y="439420"/>
                  </a:cubicBezTo>
                  <a:cubicBezTo>
                    <a:pt x="290830" y="453390"/>
                    <a:pt x="251460" y="461010"/>
                    <a:pt x="215900" y="458470"/>
                  </a:cubicBezTo>
                  <a:cubicBezTo>
                    <a:pt x="180340" y="455930"/>
                    <a:pt x="142240" y="444500"/>
                    <a:pt x="111760" y="426720"/>
                  </a:cubicBezTo>
                  <a:cubicBezTo>
                    <a:pt x="81280" y="40894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8580"/>
                    <a:pt x="392430" y="68580"/>
                  </a:cubicBezTo>
                </a:path>
              </a:pathLst>
            </a:custGeom>
            <a:solidFill>
              <a:srgbClr val="0167B6">
                <a:alpha val="49804"/>
              </a:srgbClr>
            </a:solidFill>
            <a:ln>
              <a:noFill/>
            </a:ln>
          </p:spPr>
        </p:sp>
      </p:grpSp>
      <p:grpSp>
        <p:nvGrpSpPr>
          <p:cNvPr name="Group 93" id="93"/>
          <p:cNvGrpSpPr/>
          <p:nvPr/>
        </p:nvGrpSpPr>
        <p:grpSpPr>
          <a:xfrm rot="0">
            <a:off x="15362873" y="6986588"/>
            <a:ext cx="415290" cy="416243"/>
            <a:chOff x="0" y="0"/>
            <a:chExt cx="553720" cy="554990"/>
          </a:xfrm>
        </p:grpSpPr>
        <p:sp>
          <p:nvSpPr>
            <p:cNvPr name="Freeform 94" id="94"/>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9850"/>
                    <a:pt x="392430" y="69850"/>
                  </a:cubicBezTo>
                </a:path>
              </a:pathLst>
            </a:custGeom>
            <a:solidFill>
              <a:srgbClr val="0167B6">
                <a:alpha val="49804"/>
              </a:srgbClr>
            </a:solidFill>
            <a:ln>
              <a:noFill/>
            </a:ln>
          </p:spPr>
        </p:sp>
      </p:grpSp>
      <p:grpSp>
        <p:nvGrpSpPr>
          <p:cNvPr name="Group 95" id="95"/>
          <p:cNvGrpSpPr/>
          <p:nvPr/>
        </p:nvGrpSpPr>
        <p:grpSpPr>
          <a:xfrm rot="0">
            <a:off x="16170593" y="7002780"/>
            <a:ext cx="416243" cy="416243"/>
            <a:chOff x="0" y="0"/>
            <a:chExt cx="554990" cy="554990"/>
          </a:xfrm>
        </p:grpSpPr>
        <p:sp>
          <p:nvSpPr>
            <p:cNvPr name="Freeform 96" id="96"/>
            <p:cNvSpPr/>
            <p:nvPr/>
          </p:nvSpPr>
          <p:spPr>
            <a:xfrm flipH="false" flipV="false">
              <a:off x="48260" y="44450"/>
              <a:ext cx="449580" cy="462280"/>
            </a:xfrm>
            <a:custGeom>
              <a:avLst/>
              <a:gdLst/>
              <a:ahLst/>
              <a:cxnLst/>
              <a:rect r="r" b="b" t="t" l="l"/>
              <a:pathLst>
                <a:path h="462280" w="449580">
                  <a:moveTo>
                    <a:pt x="449580" y="16383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0167B6">
                <a:alpha val="49804"/>
              </a:srgbClr>
            </a:solidFill>
            <a:ln>
              <a:noFill/>
            </a:ln>
          </p:spPr>
        </p:sp>
      </p:grpSp>
      <p:grpSp>
        <p:nvGrpSpPr>
          <p:cNvPr name="Group 97" id="97"/>
          <p:cNvGrpSpPr/>
          <p:nvPr/>
        </p:nvGrpSpPr>
        <p:grpSpPr>
          <a:xfrm rot="0">
            <a:off x="14505623" y="7714297"/>
            <a:ext cx="416243" cy="416243"/>
            <a:chOff x="0" y="0"/>
            <a:chExt cx="554990" cy="554990"/>
          </a:xfrm>
        </p:grpSpPr>
        <p:sp>
          <p:nvSpPr>
            <p:cNvPr name="Freeform 98" id="98"/>
            <p:cNvSpPr/>
            <p:nvPr/>
          </p:nvSpPr>
          <p:spPr>
            <a:xfrm flipH="false" flipV="false">
              <a:off x="48260" y="44450"/>
              <a:ext cx="449580" cy="462280"/>
            </a:xfrm>
            <a:custGeom>
              <a:avLst/>
              <a:gdLst/>
              <a:ahLst/>
              <a:cxnLst/>
              <a:rect r="r" b="b" t="t" l="l"/>
              <a:pathLst>
                <a:path h="462280" w="449580">
                  <a:moveTo>
                    <a:pt x="449580" y="162560"/>
                  </a:moveTo>
                  <a:cubicBezTo>
                    <a:pt x="449580" y="307340"/>
                    <a:pt x="433070" y="344170"/>
                    <a:pt x="411480" y="372110"/>
                  </a:cubicBezTo>
                  <a:cubicBezTo>
                    <a:pt x="389890" y="400050"/>
                    <a:pt x="356870" y="424180"/>
                    <a:pt x="325120" y="439420"/>
                  </a:cubicBezTo>
                  <a:cubicBezTo>
                    <a:pt x="292100" y="454660"/>
                    <a:pt x="252730" y="462280"/>
                    <a:pt x="217170" y="459740"/>
                  </a:cubicBezTo>
                  <a:cubicBezTo>
                    <a:pt x="181610" y="457200"/>
                    <a:pt x="143510" y="444500"/>
                    <a:pt x="113030" y="426720"/>
                  </a:cubicBezTo>
                  <a:cubicBezTo>
                    <a:pt x="82550" y="40767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90500" y="6350"/>
                  </a:cubicBezTo>
                  <a:cubicBezTo>
                    <a:pt x="224790" y="0"/>
                    <a:pt x="265430" y="2540"/>
                    <a:pt x="299720" y="12700"/>
                  </a:cubicBezTo>
                  <a:cubicBezTo>
                    <a:pt x="332740" y="22860"/>
                    <a:pt x="392430" y="69850"/>
                    <a:pt x="392430" y="69850"/>
                  </a:cubicBezTo>
                </a:path>
              </a:pathLst>
            </a:custGeom>
            <a:solidFill>
              <a:srgbClr val="0167B6">
                <a:alpha val="49804"/>
              </a:srgbClr>
            </a:solidFill>
            <a:ln>
              <a:noFill/>
            </a:ln>
          </p:spPr>
        </p:sp>
      </p:grpSp>
      <p:grpSp>
        <p:nvGrpSpPr>
          <p:cNvPr name="Group 99" id="99"/>
          <p:cNvGrpSpPr/>
          <p:nvPr/>
        </p:nvGrpSpPr>
        <p:grpSpPr>
          <a:xfrm rot="0">
            <a:off x="13714095" y="7721918"/>
            <a:ext cx="415290" cy="416243"/>
            <a:chOff x="0" y="0"/>
            <a:chExt cx="553720" cy="554990"/>
          </a:xfrm>
        </p:grpSpPr>
        <p:sp>
          <p:nvSpPr>
            <p:cNvPr name="Freeform 100" id="100"/>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FD1800"/>
            </a:solidFill>
            <a:ln>
              <a:noFill/>
            </a:ln>
          </p:spPr>
        </p:sp>
      </p:grpSp>
      <p:grpSp>
        <p:nvGrpSpPr>
          <p:cNvPr name="Group 101" id="101"/>
          <p:cNvGrpSpPr/>
          <p:nvPr/>
        </p:nvGrpSpPr>
        <p:grpSpPr>
          <a:xfrm rot="0">
            <a:off x="13689330" y="6211253"/>
            <a:ext cx="416243" cy="415290"/>
            <a:chOff x="0" y="0"/>
            <a:chExt cx="554990" cy="553720"/>
          </a:xfrm>
        </p:grpSpPr>
        <p:sp>
          <p:nvSpPr>
            <p:cNvPr name="Freeform 102" id="102"/>
            <p:cNvSpPr/>
            <p:nvPr/>
          </p:nvSpPr>
          <p:spPr>
            <a:xfrm flipH="false" flipV="false">
              <a:off x="48260" y="44450"/>
              <a:ext cx="449580" cy="461010"/>
            </a:xfrm>
            <a:custGeom>
              <a:avLst/>
              <a:gdLst/>
              <a:ahLst/>
              <a:cxnLst/>
              <a:rect r="r" b="b" t="t" l="l"/>
              <a:pathLst>
                <a:path h="461010" w="449580">
                  <a:moveTo>
                    <a:pt x="449580" y="162560"/>
                  </a:moveTo>
                  <a:cubicBezTo>
                    <a:pt x="449580" y="307340"/>
                    <a:pt x="433070" y="344170"/>
                    <a:pt x="411480" y="372110"/>
                  </a:cubicBezTo>
                  <a:cubicBezTo>
                    <a:pt x="389890" y="400050"/>
                    <a:pt x="356870" y="425450"/>
                    <a:pt x="325120" y="439420"/>
                  </a:cubicBezTo>
                  <a:cubicBezTo>
                    <a:pt x="292100" y="453390"/>
                    <a:pt x="252730" y="461010"/>
                    <a:pt x="217170" y="458470"/>
                  </a:cubicBezTo>
                  <a:cubicBezTo>
                    <a:pt x="181610" y="455930"/>
                    <a:pt x="143510" y="444500"/>
                    <a:pt x="113030" y="426720"/>
                  </a:cubicBezTo>
                  <a:cubicBezTo>
                    <a:pt x="82550" y="408940"/>
                    <a:pt x="53340" y="379730"/>
                    <a:pt x="35560" y="349250"/>
                  </a:cubicBezTo>
                  <a:cubicBezTo>
                    <a:pt x="16510" y="318770"/>
                    <a:pt x="5080" y="279400"/>
                    <a:pt x="2540" y="243840"/>
                  </a:cubicBezTo>
                  <a:cubicBezTo>
                    <a:pt x="0" y="208280"/>
                    <a:pt x="8890" y="168910"/>
                    <a:pt x="22860" y="137160"/>
                  </a:cubicBezTo>
                  <a:cubicBezTo>
                    <a:pt x="36830" y="105410"/>
                    <a:pt x="62230" y="72390"/>
                    <a:pt x="90170" y="50800"/>
                  </a:cubicBezTo>
                  <a:cubicBezTo>
                    <a:pt x="118110" y="29210"/>
                    <a:pt x="154940" y="12700"/>
                    <a:pt x="190500" y="6350"/>
                  </a:cubicBezTo>
                  <a:cubicBezTo>
                    <a:pt x="224790" y="0"/>
                    <a:pt x="265430" y="2540"/>
                    <a:pt x="299720" y="12700"/>
                  </a:cubicBezTo>
                  <a:cubicBezTo>
                    <a:pt x="332740" y="22860"/>
                    <a:pt x="392430" y="68580"/>
                    <a:pt x="392430" y="68580"/>
                  </a:cubicBezTo>
                </a:path>
              </a:pathLst>
            </a:custGeom>
            <a:solidFill>
              <a:srgbClr val="FD1800"/>
            </a:solidFill>
            <a:ln>
              <a:noFill/>
            </a:ln>
          </p:spPr>
        </p:sp>
      </p:grpSp>
      <p:grpSp>
        <p:nvGrpSpPr>
          <p:cNvPr name="Group 103" id="103"/>
          <p:cNvGrpSpPr/>
          <p:nvPr/>
        </p:nvGrpSpPr>
        <p:grpSpPr>
          <a:xfrm rot="0">
            <a:off x="16065818" y="6275070"/>
            <a:ext cx="416243" cy="416243"/>
            <a:chOff x="0" y="0"/>
            <a:chExt cx="554990" cy="554990"/>
          </a:xfrm>
        </p:grpSpPr>
        <p:sp>
          <p:nvSpPr>
            <p:cNvPr name="Freeform 104" id="104"/>
            <p:cNvSpPr/>
            <p:nvPr/>
          </p:nvSpPr>
          <p:spPr>
            <a:xfrm flipH="false" flipV="false">
              <a:off x="48260" y="44450"/>
              <a:ext cx="449580" cy="462280"/>
            </a:xfrm>
            <a:custGeom>
              <a:avLst/>
              <a:gdLst/>
              <a:ahLst/>
              <a:cxnLst/>
              <a:rect r="r" b="b" t="t" l="l"/>
              <a:pathLst>
                <a:path h="462280" w="449580">
                  <a:moveTo>
                    <a:pt x="448310" y="163830"/>
                  </a:moveTo>
                  <a:cubicBezTo>
                    <a:pt x="449580" y="307340"/>
                    <a:pt x="431800" y="344170"/>
                    <a:pt x="410210" y="372110"/>
                  </a:cubicBezTo>
                  <a:cubicBezTo>
                    <a:pt x="388620" y="400050"/>
                    <a:pt x="355600" y="426720"/>
                    <a:pt x="323850" y="440690"/>
                  </a:cubicBezTo>
                  <a:cubicBezTo>
                    <a:pt x="292100" y="454660"/>
                    <a:pt x="252730" y="462280"/>
                    <a:pt x="217170" y="459740"/>
                  </a:cubicBezTo>
                  <a:cubicBezTo>
                    <a:pt x="181610" y="457200"/>
                    <a:pt x="142240" y="445770"/>
                    <a:pt x="111760" y="427990"/>
                  </a:cubicBezTo>
                  <a:cubicBezTo>
                    <a:pt x="81280" y="410210"/>
                    <a:pt x="53340" y="381000"/>
                    <a:pt x="35560" y="350520"/>
                  </a:cubicBezTo>
                  <a:cubicBezTo>
                    <a:pt x="17780" y="320040"/>
                    <a:pt x="5080" y="280670"/>
                    <a:pt x="2540" y="245110"/>
                  </a:cubicBezTo>
                  <a:cubicBezTo>
                    <a:pt x="0" y="209550"/>
                    <a:pt x="7620" y="170180"/>
                    <a:pt x="21590" y="138430"/>
                  </a:cubicBezTo>
                  <a:cubicBezTo>
                    <a:pt x="35560" y="106680"/>
                    <a:pt x="62230" y="73660"/>
                    <a:pt x="90170" y="52070"/>
                  </a:cubicBezTo>
                  <a:cubicBezTo>
                    <a:pt x="118110" y="30480"/>
                    <a:pt x="154940" y="12700"/>
                    <a:pt x="189230" y="6350"/>
                  </a:cubicBezTo>
                  <a:cubicBezTo>
                    <a:pt x="223520" y="0"/>
                    <a:pt x="264160" y="3810"/>
                    <a:pt x="298450" y="13970"/>
                  </a:cubicBezTo>
                  <a:cubicBezTo>
                    <a:pt x="332740" y="24130"/>
                    <a:pt x="392430" y="69850"/>
                    <a:pt x="392430" y="69850"/>
                  </a:cubicBezTo>
                </a:path>
              </a:pathLst>
            </a:custGeom>
            <a:solidFill>
              <a:srgbClr val="FD1800"/>
            </a:solidFill>
            <a:ln>
              <a:noFill/>
            </a:ln>
          </p:spPr>
        </p:sp>
      </p:grpSp>
      <p:grpSp>
        <p:nvGrpSpPr>
          <p:cNvPr name="Group 105" id="105"/>
          <p:cNvGrpSpPr/>
          <p:nvPr/>
        </p:nvGrpSpPr>
        <p:grpSpPr>
          <a:xfrm rot="0">
            <a:off x="16082010" y="7786688"/>
            <a:ext cx="416243" cy="416243"/>
            <a:chOff x="0" y="0"/>
            <a:chExt cx="554990" cy="554990"/>
          </a:xfrm>
        </p:grpSpPr>
        <p:sp>
          <p:nvSpPr>
            <p:cNvPr name="Freeform 106" id="106"/>
            <p:cNvSpPr/>
            <p:nvPr/>
          </p:nvSpPr>
          <p:spPr>
            <a:xfrm flipH="false" flipV="false">
              <a:off x="48260" y="44450"/>
              <a:ext cx="449580" cy="462280"/>
            </a:xfrm>
            <a:custGeom>
              <a:avLst/>
              <a:gdLst/>
              <a:ahLst/>
              <a:cxnLst/>
              <a:rect r="r" b="b" t="t" l="l"/>
              <a:pathLst>
                <a:path h="462280" w="449580">
                  <a:moveTo>
                    <a:pt x="448310" y="163830"/>
                  </a:moveTo>
                  <a:cubicBezTo>
                    <a:pt x="44958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3340" y="379730"/>
                    <a:pt x="35560" y="349250"/>
                  </a:cubicBezTo>
                  <a:cubicBezTo>
                    <a:pt x="17780" y="318770"/>
                    <a:pt x="5080" y="280670"/>
                    <a:pt x="2540" y="245110"/>
                  </a:cubicBezTo>
                  <a:cubicBezTo>
                    <a:pt x="0" y="209550"/>
                    <a:pt x="6350" y="168910"/>
                    <a:pt x="21590" y="137160"/>
                  </a:cubicBezTo>
                  <a:cubicBezTo>
                    <a:pt x="36830" y="105410"/>
                    <a:pt x="62230" y="73660"/>
                    <a:pt x="90170" y="52070"/>
                  </a:cubicBezTo>
                  <a:cubicBezTo>
                    <a:pt x="118110" y="30480"/>
                    <a:pt x="154940" y="12700"/>
                    <a:pt x="189230" y="6350"/>
                  </a:cubicBezTo>
                  <a:cubicBezTo>
                    <a:pt x="223520" y="0"/>
                    <a:pt x="264160" y="2540"/>
                    <a:pt x="298450" y="12700"/>
                  </a:cubicBezTo>
                  <a:cubicBezTo>
                    <a:pt x="332740" y="22860"/>
                    <a:pt x="392430" y="69850"/>
                    <a:pt x="392430" y="69850"/>
                  </a:cubicBezTo>
                </a:path>
              </a:pathLst>
            </a:custGeom>
            <a:solidFill>
              <a:srgbClr val="FD1800"/>
            </a:solidFill>
            <a:ln>
              <a:noFill/>
            </a:ln>
          </p:spPr>
        </p:sp>
      </p:grpSp>
      <p:grpSp>
        <p:nvGrpSpPr>
          <p:cNvPr name="Group 107" id="107"/>
          <p:cNvGrpSpPr/>
          <p:nvPr/>
        </p:nvGrpSpPr>
        <p:grpSpPr>
          <a:xfrm rot="0">
            <a:off x="14530388" y="5523547"/>
            <a:ext cx="415290" cy="416243"/>
            <a:chOff x="0" y="0"/>
            <a:chExt cx="553720" cy="554990"/>
          </a:xfrm>
        </p:grpSpPr>
        <p:sp>
          <p:nvSpPr>
            <p:cNvPr name="Freeform 108" id="108"/>
            <p:cNvSpPr/>
            <p:nvPr/>
          </p:nvSpPr>
          <p:spPr>
            <a:xfrm flipH="false" flipV="false">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5450"/>
                    <a:pt x="323850" y="439420"/>
                  </a:cubicBezTo>
                  <a:cubicBezTo>
                    <a:pt x="292100" y="453390"/>
                    <a:pt x="252730" y="462280"/>
                    <a:pt x="217170" y="459740"/>
                  </a:cubicBezTo>
                  <a:cubicBezTo>
                    <a:pt x="181610" y="457200"/>
                    <a:pt x="142240" y="445770"/>
                    <a:pt x="111760" y="426720"/>
                  </a:cubicBezTo>
                  <a:cubicBezTo>
                    <a:pt x="81280" y="40894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FD1800"/>
            </a:solidFill>
            <a:ln>
              <a:noFill/>
            </a:ln>
          </p:spPr>
        </p:sp>
      </p:grpSp>
      <p:grpSp>
        <p:nvGrpSpPr>
          <p:cNvPr name="Group 109" id="109"/>
          <p:cNvGrpSpPr/>
          <p:nvPr/>
        </p:nvGrpSpPr>
        <p:grpSpPr>
          <a:xfrm rot="0">
            <a:off x="13746480" y="6962775"/>
            <a:ext cx="415290" cy="415290"/>
            <a:chOff x="0" y="0"/>
            <a:chExt cx="553720" cy="553720"/>
          </a:xfrm>
        </p:grpSpPr>
        <p:sp>
          <p:nvSpPr>
            <p:cNvPr name="Freeform 110" id="110"/>
            <p:cNvSpPr/>
            <p:nvPr/>
          </p:nvSpPr>
          <p:spPr>
            <a:xfrm flipH="false" flipV="false">
              <a:off x="48260" y="44450"/>
              <a:ext cx="448310" cy="461010"/>
            </a:xfrm>
            <a:custGeom>
              <a:avLst/>
              <a:gdLst/>
              <a:ahLst/>
              <a:cxnLst/>
              <a:rect r="r" b="b" t="t" l="l"/>
              <a:pathLst>
                <a:path h="461010" w="448310">
                  <a:moveTo>
                    <a:pt x="448310" y="162560"/>
                  </a:moveTo>
                  <a:cubicBezTo>
                    <a:pt x="448310" y="307340"/>
                    <a:pt x="431800" y="344170"/>
                    <a:pt x="410210" y="372110"/>
                  </a:cubicBezTo>
                  <a:cubicBezTo>
                    <a:pt x="388620" y="400050"/>
                    <a:pt x="355600" y="425450"/>
                    <a:pt x="323850" y="439420"/>
                  </a:cubicBezTo>
                  <a:cubicBezTo>
                    <a:pt x="290830" y="453390"/>
                    <a:pt x="251460" y="461010"/>
                    <a:pt x="215900" y="458470"/>
                  </a:cubicBezTo>
                  <a:cubicBezTo>
                    <a:pt x="180340" y="455930"/>
                    <a:pt x="142240" y="444500"/>
                    <a:pt x="111760" y="426720"/>
                  </a:cubicBezTo>
                  <a:cubicBezTo>
                    <a:pt x="81280" y="408940"/>
                    <a:pt x="52070" y="379730"/>
                    <a:pt x="34290" y="349250"/>
                  </a:cubicBezTo>
                  <a:cubicBezTo>
                    <a:pt x="16510" y="318770"/>
                    <a:pt x="5080" y="280670"/>
                    <a:pt x="2540" y="245110"/>
                  </a:cubicBezTo>
                  <a:cubicBezTo>
                    <a:pt x="0" y="209550"/>
                    <a:pt x="7620" y="170180"/>
                    <a:pt x="21590" y="137160"/>
                  </a:cubicBezTo>
                  <a:cubicBezTo>
                    <a:pt x="35560" y="105410"/>
                    <a:pt x="60960" y="72390"/>
                    <a:pt x="88900" y="50800"/>
                  </a:cubicBezTo>
                  <a:cubicBezTo>
                    <a:pt x="116840" y="29210"/>
                    <a:pt x="153670" y="12700"/>
                    <a:pt x="189230" y="6350"/>
                  </a:cubicBezTo>
                  <a:cubicBezTo>
                    <a:pt x="223520" y="0"/>
                    <a:pt x="264160" y="2540"/>
                    <a:pt x="298450" y="12700"/>
                  </a:cubicBezTo>
                  <a:cubicBezTo>
                    <a:pt x="332740" y="22860"/>
                    <a:pt x="392430" y="68580"/>
                    <a:pt x="392430" y="68580"/>
                  </a:cubicBezTo>
                </a:path>
              </a:pathLst>
            </a:custGeom>
            <a:solidFill>
              <a:srgbClr val="FFAF00"/>
            </a:solidFill>
            <a:ln>
              <a:noFill/>
            </a:ln>
          </p:spPr>
        </p:sp>
      </p:gr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2733116" y="6349043"/>
            <a:ext cx="1680259" cy="193934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1998451" y="7184478"/>
            <a:ext cx="1897400" cy="18049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145690">
            <a:off x="1838320" y="6145497"/>
            <a:ext cx="1680259" cy="193934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5690">
            <a:off x="830492" y="6559863"/>
            <a:ext cx="1897400" cy="180497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4516201" y="6187763"/>
            <a:ext cx="1680259" cy="193934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5270659" y="5767720"/>
            <a:ext cx="1897400" cy="180497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146">
            <a:off x="15275269" y="6703425"/>
            <a:ext cx="1680259" cy="19393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8146">
            <a:off x="16130638" y="6775046"/>
            <a:ext cx="1897400" cy="1804976"/>
          </a:xfrm>
          <a:prstGeom prst="rect">
            <a:avLst/>
          </a:prstGeom>
        </p:spPr>
      </p:pic>
      <p:grpSp>
        <p:nvGrpSpPr>
          <p:cNvPr name="Group 10" id="10"/>
          <p:cNvGrpSpPr/>
          <p:nvPr/>
        </p:nvGrpSpPr>
        <p:grpSpPr>
          <a:xfrm rot="0">
            <a:off x="-352738" y="2936771"/>
            <a:ext cx="18942262" cy="4413458"/>
            <a:chOff x="0" y="0"/>
            <a:chExt cx="4988909" cy="1162392"/>
          </a:xfrm>
        </p:grpSpPr>
        <p:sp>
          <p:nvSpPr>
            <p:cNvPr name="Freeform 11" id="11"/>
            <p:cNvSpPr/>
            <p:nvPr/>
          </p:nvSpPr>
          <p:spPr>
            <a:xfrm flipH="false" flipV="false">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TextBox 13" id="13"/>
          <p:cNvSpPr txBox="true"/>
          <p:nvPr/>
        </p:nvSpPr>
        <p:spPr>
          <a:xfrm rot="0">
            <a:off x="3119154" y="3842866"/>
            <a:ext cx="10468836" cy="1428750"/>
          </a:xfrm>
          <a:prstGeom prst="rect">
            <a:avLst/>
          </a:prstGeom>
        </p:spPr>
        <p:txBody>
          <a:bodyPr anchor="t" rtlCol="false" tIns="0" lIns="0" bIns="0" rIns="0">
            <a:spAutoFit/>
          </a:bodyPr>
          <a:lstStyle/>
          <a:p>
            <a:pPr algn="ctr" marL="0" indent="0" lvl="0">
              <a:lnSpc>
                <a:spcPts val="11279"/>
              </a:lnSpc>
              <a:spcBef>
                <a:spcPct val="0"/>
              </a:spcBef>
            </a:pPr>
            <a:r>
              <a:rPr lang="en-US" sz="9399">
                <a:solidFill>
                  <a:srgbClr val="FFFFFF"/>
                </a:solidFill>
                <a:latin typeface="Roca One Black"/>
              </a:rPr>
              <a:t>Definisi </a:t>
            </a:r>
          </a:p>
        </p:txBody>
      </p:sp>
      <p:sp>
        <p:nvSpPr>
          <p:cNvPr name="TextBox 14" id="14"/>
          <p:cNvSpPr txBox="true"/>
          <p:nvPr/>
        </p:nvSpPr>
        <p:spPr>
          <a:xfrm rot="0">
            <a:off x="6371259" y="5015384"/>
            <a:ext cx="9021996"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FFCB2F"/>
                </a:solidFill>
                <a:latin typeface="Roca One"/>
              </a:rPr>
              <a:t>Aljabar Boolean</a:t>
            </a:r>
          </a:p>
        </p:txBody>
      </p:sp>
      <p:grpSp>
        <p:nvGrpSpPr>
          <p:cNvPr name="Group 15" id="15"/>
          <p:cNvGrpSpPr/>
          <p:nvPr/>
        </p:nvGrpSpPr>
        <p:grpSpPr>
          <a:xfrm rot="0">
            <a:off x="17562001" y="8676706"/>
            <a:ext cx="1163187" cy="1163187"/>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4043" y="9091431"/>
            <a:ext cx="345030" cy="333738"/>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82257" y="3427993"/>
            <a:ext cx="829746" cy="829746"/>
          </a:xfrm>
          <a:prstGeom prst="rect">
            <a:avLst/>
          </a:prstGeom>
        </p:spPr>
      </p:pic>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148687" y="5015384"/>
            <a:ext cx="829746" cy="829746"/>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16971" y="3111369"/>
            <a:ext cx="345030" cy="333738"/>
          </a:xfrm>
          <a:prstGeom prst="rect">
            <a:avLst/>
          </a:prstGeom>
        </p:spPr>
      </p:pic>
      <p:sp>
        <p:nvSpPr>
          <p:cNvPr name="TextBox 22" id="22"/>
          <p:cNvSpPr txBox="true"/>
          <p:nvPr/>
        </p:nvSpPr>
        <p:spPr>
          <a:xfrm rot="0">
            <a:off x="-431958" y="663039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3" id="23"/>
          <p:cNvSpPr txBox="true"/>
          <p:nvPr/>
        </p:nvSpPr>
        <p:spPr>
          <a:xfrm rot="0">
            <a:off x="-1010736" y="609980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4" id="24"/>
          <p:cNvSpPr txBox="true"/>
          <p:nvPr/>
        </p:nvSpPr>
        <p:spPr>
          <a:xfrm rot="0">
            <a:off x="-2551345" y="51155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5" id="25"/>
          <p:cNvSpPr txBox="true"/>
          <p:nvPr/>
        </p:nvSpPr>
        <p:spPr>
          <a:xfrm rot="0">
            <a:off x="-3201172" y="430758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26" id="26"/>
          <p:cNvSpPr txBox="true"/>
          <p:nvPr/>
        </p:nvSpPr>
        <p:spPr>
          <a:xfrm rot="0">
            <a:off x="-2280499" y="378055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27" id="27"/>
          <p:cNvSpPr txBox="true"/>
          <p:nvPr/>
        </p:nvSpPr>
        <p:spPr>
          <a:xfrm rot="0">
            <a:off x="-2859278" y="3249958"/>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182674" y="2399276"/>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1643" y="1522814"/>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7304">
            <a:off x="724740" y="2262564"/>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937304">
            <a:off x="1326939" y="1678589"/>
            <a:ext cx="1897400" cy="1804976"/>
          </a:xfrm>
          <a:prstGeom prst="rect">
            <a:avLst/>
          </a:prstGeom>
        </p:spPr>
      </p:pic>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4156643" y="2642198"/>
            <a:ext cx="1680259" cy="1939341"/>
          </a:xfrm>
          <a:prstGeom prst="rect">
            <a:avLst/>
          </a:prstGeom>
        </p:spPr>
      </p:pic>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4111637" y="1720358"/>
            <a:ext cx="1897400" cy="1804976"/>
          </a:xfrm>
          <a:prstGeom prst="rect">
            <a:avLst/>
          </a:prstGeom>
        </p:spPr>
      </p:pic>
      <p:pic>
        <p:nvPicPr>
          <p:cNvPr name="Picture 34" id="3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4388">
            <a:off x="15003301" y="2288278"/>
            <a:ext cx="1680259" cy="1939341"/>
          </a:xfrm>
          <a:prstGeom prst="rect">
            <a:avLst/>
          </a:prstGeom>
        </p:spPr>
      </p:pic>
      <p:pic>
        <p:nvPicPr>
          <p:cNvPr name="Picture 35" id="3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784388">
            <a:off x="15425201" y="1550599"/>
            <a:ext cx="1897400" cy="1804976"/>
          </a:xfrm>
          <a:prstGeom prst="rect">
            <a:avLst/>
          </a:prstGeom>
        </p:spPr>
      </p:pic>
      <p:sp>
        <p:nvSpPr>
          <p:cNvPr name="TextBox 36" id="36"/>
          <p:cNvSpPr txBox="true"/>
          <p:nvPr/>
        </p:nvSpPr>
        <p:spPr>
          <a:xfrm rot="0">
            <a:off x="539592" y="60398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7" id="37"/>
          <p:cNvSpPr txBox="true"/>
          <p:nvPr/>
        </p:nvSpPr>
        <p:spPr>
          <a:xfrm rot="0">
            <a:off x="-39186" y="55092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38" id="38"/>
          <p:cNvSpPr txBox="true"/>
          <p:nvPr/>
        </p:nvSpPr>
        <p:spPr>
          <a:xfrm rot="0">
            <a:off x="-1579795" y="452504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39" id="39"/>
          <p:cNvSpPr txBox="true"/>
          <p:nvPr/>
        </p:nvSpPr>
        <p:spPr>
          <a:xfrm rot="0">
            <a:off x="-2229622" y="371706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0" id="40"/>
          <p:cNvSpPr txBox="true"/>
          <p:nvPr/>
        </p:nvSpPr>
        <p:spPr>
          <a:xfrm rot="0">
            <a:off x="-1308949" y="31900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1" id="41"/>
          <p:cNvSpPr txBox="true"/>
          <p:nvPr/>
        </p:nvSpPr>
        <p:spPr>
          <a:xfrm rot="0">
            <a:off x="-1887728" y="265943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2" id="42"/>
          <p:cNvSpPr txBox="true"/>
          <p:nvPr/>
        </p:nvSpPr>
        <p:spPr>
          <a:xfrm rot="0">
            <a:off x="17185615" y="657560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3" id="43"/>
          <p:cNvSpPr txBox="true"/>
          <p:nvPr/>
        </p:nvSpPr>
        <p:spPr>
          <a:xfrm rot="0">
            <a:off x="16606836" y="60450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4" id="44"/>
          <p:cNvSpPr txBox="true"/>
          <p:nvPr/>
        </p:nvSpPr>
        <p:spPr>
          <a:xfrm rot="0">
            <a:off x="15066227" y="50607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5" id="45"/>
          <p:cNvSpPr txBox="true"/>
          <p:nvPr/>
        </p:nvSpPr>
        <p:spPr>
          <a:xfrm rot="0">
            <a:off x="14416400" y="425279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2941"/>
                  </a:srgbClr>
                </a:solidFill>
                <a:latin typeface="Fira Code Light"/>
              </a:rPr>
              <a:t>0110011100101001</a:t>
            </a:r>
          </a:p>
        </p:txBody>
      </p:sp>
      <p:sp>
        <p:nvSpPr>
          <p:cNvPr name="TextBox 46" id="46"/>
          <p:cNvSpPr txBox="true"/>
          <p:nvPr/>
        </p:nvSpPr>
        <p:spPr>
          <a:xfrm rot="0">
            <a:off x="15337073" y="372575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7" id="47"/>
          <p:cNvSpPr txBox="true"/>
          <p:nvPr/>
        </p:nvSpPr>
        <p:spPr>
          <a:xfrm rot="0">
            <a:off x="14758295" y="3195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sp>
        <p:nvSpPr>
          <p:cNvPr name="TextBox 48" id="48"/>
          <p:cNvSpPr txBox="true"/>
          <p:nvPr/>
        </p:nvSpPr>
        <p:spPr>
          <a:xfrm rot="0">
            <a:off x="17947879" y="719950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49" id="49"/>
          <p:cNvSpPr txBox="true"/>
          <p:nvPr/>
        </p:nvSpPr>
        <p:spPr>
          <a:xfrm rot="0">
            <a:off x="17369101" y="666890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0" id="50"/>
          <p:cNvSpPr txBox="true"/>
          <p:nvPr/>
        </p:nvSpPr>
        <p:spPr>
          <a:xfrm rot="0">
            <a:off x="15828492" y="568467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51" id="51"/>
          <p:cNvSpPr txBox="true"/>
          <p:nvPr/>
        </p:nvSpPr>
        <p:spPr>
          <a:xfrm rot="0">
            <a:off x="15178665" y="487669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10980"/>
                  </a:srgbClr>
                </a:solidFill>
                <a:latin typeface="Fira Code Light"/>
              </a:rPr>
              <a:t>0110011100101001</a:t>
            </a:r>
          </a:p>
        </p:txBody>
      </p:sp>
      <p:sp>
        <p:nvSpPr>
          <p:cNvPr name="TextBox 52" id="52"/>
          <p:cNvSpPr txBox="true"/>
          <p:nvPr/>
        </p:nvSpPr>
        <p:spPr>
          <a:xfrm rot="0">
            <a:off x="16099337" y="43496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
        <p:nvSpPr>
          <p:cNvPr name="TextBox 53" id="53"/>
          <p:cNvSpPr txBox="true"/>
          <p:nvPr/>
        </p:nvSpPr>
        <p:spPr>
          <a:xfrm rot="0">
            <a:off x="15520559" y="381906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0980"/>
                  </a:srgbClr>
                </a:solidFill>
                <a:latin typeface="Fira Code Light"/>
              </a:rPr>
              <a:t>0110011101001101</a:t>
            </a:r>
          </a:p>
        </p:txBody>
      </p:sp>
    </p:spTree>
  </p:cSld>
  <p:clrMapOvr>
    <a:masterClrMapping/>
  </p:clrMapOvr>
  <p:transition spd="fast">
    <p:circle/>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2082"/>
          <a:stretch>
            <a:fillRect/>
          </a:stretch>
        </p:blipFill>
        <p:spPr>
          <a:xfrm flipH="false" flipV="false" rot="0">
            <a:off x="-609511" y="-423298"/>
            <a:ext cx="9171131" cy="53310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61620" y="-9494163"/>
            <a:ext cx="11472227" cy="11535146"/>
          </a:xfrm>
          <a:prstGeom prst="rect">
            <a:avLst/>
          </a:prstGeom>
        </p:spPr>
      </p:pic>
      <p:grpSp>
        <p:nvGrpSpPr>
          <p:cNvPr name="Group 4" id="4"/>
          <p:cNvGrpSpPr/>
          <p:nvPr/>
        </p:nvGrpSpPr>
        <p:grpSpPr>
          <a:xfrm rot="0">
            <a:off x="17569677" y="8095113"/>
            <a:ext cx="1163187" cy="1163187"/>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9511" y="4676486"/>
            <a:ext cx="5771418" cy="8334178"/>
          </a:xfrm>
          <a:prstGeom prst="rect">
            <a:avLst/>
          </a:prstGeom>
        </p:spPr>
      </p:pic>
      <p:grpSp>
        <p:nvGrpSpPr>
          <p:cNvPr name="Group 9" id="9"/>
          <p:cNvGrpSpPr/>
          <p:nvPr/>
        </p:nvGrpSpPr>
        <p:grpSpPr>
          <a:xfrm rot="0">
            <a:off x="15622419" y="2727576"/>
            <a:ext cx="1804181" cy="1804181"/>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2" id="12"/>
          <p:cNvPicPr>
            <a:picLocks noChangeAspect="true"/>
          </p:cNvPicPr>
          <p:nvPr/>
        </p:nvPicPr>
        <p:blipFill>
          <a:blip r:embed="rId10"/>
          <a:srcRect l="13241" t="41431" r="62251" b="19767"/>
          <a:stretch>
            <a:fillRect/>
          </a:stretch>
        </p:blipFill>
        <p:spPr>
          <a:xfrm flipH="false" flipV="false" rot="0">
            <a:off x="2594903" y="2633194"/>
            <a:ext cx="4265656" cy="3797126"/>
          </a:xfrm>
          <a:prstGeom prst="rect">
            <a:avLst/>
          </a:prstGeom>
        </p:spPr>
      </p:pic>
      <p:pic>
        <p:nvPicPr>
          <p:cNvPr name="Picture 13" id="13"/>
          <p:cNvPicPr>
            <a:picLocks noChangeAspect="true"/>
          </p:cNvPicPr>
          <p:nvPr/>
        </p:nvPicPr>
        <p:blipFill>
          <a:blip r:embed="rId10"/>
          <a:srcRect l="49999" t="31313" r="10374" b="59271"/>
          <a:stretch>
            <a:fillRect/>
          </a:stretch>
        </p:blipFill>
        <p:spPr>
          <a:xfrm flipH="false" flipV="false" rot="0">
            <a:off x="8492982" y="3797463"/>
            <a:ext cx="5497013" cy="734294"/>
          </a:xfrm>
          <a:prstGeom prst="rect">
            <a:avLst/>
          </a:prstGeom>
        </p:spPr>
      </p:pic>
      <p:pic>
        <p:nvPicPr>
          <p:cNvPr name="Picture 14" id="14"/>
          <p:cNvPicPr>
            <a:picLocks noChangeAspect="true"/>
          </p:cNvPicPr>
          <p:nvPr/>
        </p:nvPicPr>
        <p:blipFill>
          <a:blip r:embed="rId10"/>
          <a:srcRect l="48766" t="41845" r="4264" b="5234"/>
          <a:stretch>
            <a:fillRect/>
          </a:stretch>
        </p:blipFill>
        <p:spPr>
          <a:xfrm flipH="false" flipV="false" rot="0">
            <a:off x="8492982" y="4912930"/>
            <a:ext cx="7085294" cy="4488221"/>
          </a:xfrm>
          <a:prstGeom prst="rect">
            <a:avLst/>
          </a:prstGeom>
        </p:spPr>
      </p:pic>
      <p:sp>
        <p:nvSpPr>
          <p:cNvPr name="TextBox 15" id="15"/>
          <p:cNvSpPr txBox="true"/>
          <p:nvPr/>
        </p:nvSpPr>
        <p:spPr>
          <a:xfrm rot="0">
            <a:off x="3212805" y="6534235"/>
            <a:ext cx="3647753" cy="1207511"/>
          </a:xfrm>
          <a:prstGeom prst="rect">
            <a:avLst/>
          </a:prstGeom>
        </p:spPr>
        <p:txBody>
          <a:bodyPr anchor="t" rtlCol="false" tIns="0" lIns="0" bIns="0" rIns="0">
            <a:spAutoFit/>
          </a:bodyPr>
          <a:lstStyle/>
          <a:p>
            <a:pPr>
              <a:lnSpc>
                <a:spcPts val="3244"/>
              </a:lnSpc>
            </a:pPr>
            <a:r>
              <a:rPr lang="en-US" sz="2317">
                <a:solidFill>
                  <a:srgbClr val="1B443C"/>
                </a:solidFill>
                <a:latin typeface="Open Sauce"/>
              </a:rPr>
              <a:t>sederhanakan K map nya</a:t>
            </a:r>
          </a:p>
          <a:p>
            <a:pPr>
              <a:lnSpc>
                <a:spcPts val="3244"/>
              </a:lnSpc>
              <a:spcBef>
                <a:spcPct val="0"/>
              </a:spcBef>
            </a:pPr>
            <a:r>
              <a:rPr lang="en-US" sz="2317">
                <a:solidFill>
                  <a:srgbClr val="1B443C"/>
                </a:solidFill>
                <a:latin typeface="Open Sauce"/>
              </a:rPr>
              <a:t>pasangkan yang mempunyai angka 1</a:t>
            </a:r>
          </a:p>
        </p:txBody>
      </p:sp>
      <p:sp>
        <p:nvSpPr>
          <p:cNvPr name="TextBox 16" id="16"/>
          <p:cNvSpPr txBox="true"/>
          <p:nvPr/>
        </p:nvSpPr>
        <p:spPr>
          <a:xfrm rot="0">
            <a:off x="9441932" y="612233"/>
            <a:ext cx="8415313" cy="1263734"/>
          </a:xfrm>
          <a:prstGeom prst="rect">
            <a:avLst/>
          </a:prstGeom>
        </p:spPr>
        <p:txBody>
          <a:bodyPr anchor="t" rtlCol="false" tIns="0" lIns="0" bIns="0" rIns="0">
            <a:spAutoFit/>
          </a:bodyPr>
          <a:lstStyle/>
          <a:p>
            <a:pPr algn="just" marL="0" indent="0" lvl="0">
              <a:lnSpc>
                <a:spcPts val="9977"/>
              </a:lnSpc>
              <a:spcBef>
                <a:spcPct val="0"/>
              </a:spcBef>
            </a:pPr>
            <a:r>
              <a:rPr lang="en-US" sz="8314">
                <a:solidFill>
                  <a:srgbClr val="1B443C"/>
                </a:solidFill>
                <a:latin typeface="Roca One Black"/>
              </a:rPr>
              <a:t>PENYELESAIAN</a:t>
            </a:r>
          </a:p>
        </p:txBody>
      </p:sp>
      <p:sp>
        <p:nvSpPr>
          <p:cNvPr name="TextBox 17" id="17"/>
          <p:cNvSpPr txBox="true"/>
          <p:nvPr/>
        </p:nvSpPr>
        <p:spPr>
          <a:xfrm rot="0">
            <a:off x="16020670" y="2992863"/>
            <a:ext cx="1549007" cy="1699662"/>
          </a:xfrm>
          <a:prstGeom prst="rect">
            <a:avLst/>
          </a:prstGeom>
        </p:spPr>
        <p:txBody>
          <a:bodyPr anchor="t" rtlCol="false" tIns="0" lIns="0" bIns="0" rIns="0">
            <a:spAutoFit/>
          </a:bodyPr>
          <a:lstStyle/>
          <a:p>
            <a:pPr algn="just" marL="0" indent="0" lvl="0">
              <a:lnSpc>
                <a:spcPts val="13418"/>
              </a:lnSpc>
              <a:spcBef>
                <a:spcPct val="0"/>
              </a:spcBef>
            </a:pPr>
            <a:r>
              <a:rPr lang="en-US" sz="11182">
                <a:solidFill>
                  <a:srgbClr val="1B443C"/>
                </a:solidFill>
                <a:latin typeface="Roca One Black"/>
              </a:rPr>
              <a:t>A</a:t>
            </a:r>
          </a:p>
        </p:txBody>
      </p:sp>
      <p:sp>
        <p:nvSpPr>
          <p:cNvPr name="TextBox 18" id="18"/>
          <p:cNvSpPr txBox="true"/>
          <p:nvPr/>
        </p:nvSpPr>
        <p:spPr>
          <a:xfrm rot="0">
            <a:off x="2061885" y="3471846"/>
            <a:ext cx="428625"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wx</a:t>
            </a:r>
          </a:p>
        </p:txBody>
      </p:sp>
      <p:sp>
        <p:nvSpPr>
          <p:cNvPr name="TextBox 19" id="19"/>
          <p:cNvSpPr txBox="true"/>
          <p:nvPr/>
        </p:nvSpPr>
        <p:spPr>
          <a:xfrm rot="0">
            <a:off x="3633154" y="2194595"/>
            <a:ext cx="34290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yz</a:t>
            </a:r>
          </a:p>
        </p:txBody>
      </p:sp>
      <p:sp>
        <p:nvSpPr>
          <p:cNvPr name="TextBox 20" id="20"/>
          <p:cNvSpPr txBox="true"/>
          <p:nvPr/>
        </p:nvSpPr>
        <p:spPr>
          <a:xfrm rot="0">
            <a:off x="8561620" y="3225987"/>
            <a:ext cx="4628643" cy="480734"/>
          </a:xfrm>
          <a:prstGeom prst="rect">
            <a:avLst/>
          </a:prstGeom>
        </p:spPr>
        <p:txBody>
          <a:bodyPr anchor="t" rtlCol="false" tIns="0" lIns="0" bIns="0" rIns="0">
            <a:spAutoFit/>
          </a:bodyPr>
          <a:lstStyle/>
          <a:p>
            <a:pPr>
              <a:lnSpc>
                <a:spcPts val="3944"/>
              </a:lnSpc>
              <a:spcBef>
                <a:spcPct val="0"/>
              </a:spcBef>
            </a:pPr>
            <a:r>
              <a:rPr lang="en-US" sz="2817">
                <a:solidFill>
                  <a:srgbClr val="1B443C"/>
                </a:solidFill>
                <a:latin typeface="Open Sauce"/>
              </a:rPr>
              <a:t>Hasil Penyerdehanaan :</a:t>
            </a:r>
          </a:p>
        </p:txBody>
      </p:sp>
      <p:grpSp>
        <p:nvGrpSpPr>
          <p:cNvPr name="Group 21" id="21"/>
          <p:cNvGrpSpPr/>
          <p:nvPr/>
        </p:nvGrpSpPr>
        <p:grpSpPr>
          <a:xfrm rot="0">
            <a:off x="2735580" y="3767138"/>
            <a:ext cx="366712" cy="133350"/>
            <a:chOff x="0" y="0"/>
            <a:chExt cx="488950" cy="177800"/>
          </a:xfrm>
        </p:grpSpPr>
        <p:sp>
          <p:nvSpPr>
            <p:cNvPr name="Freeform 22" id="22"/>
            <p:cNvSpPr/>
            <p:nvPr/>
          </p:nvSpPr>
          <p:spPr>
            <a:xfrm flipH="false" flipV="false">
              <a:off x="50800" y="48260"/>
              <a:ext cx="389890" cy="96520"/>
            </a:xfrm>
            <a:custGeom>
              <a:avLst/>
              <a:gdLst/>
              <a:ahLst/>
              <a:cxnLst/>
              <a:rect r="r" b="b" t="t" l="l"/>
              <a:pathLst>
                <a:path h="96520" w="389890">
                  <a:moveTo>
                    <a:pt x="21590" y="27940"/>
                  </a:moveTo>
                  <a:cubicBezTo>
                    <a:pt x="374650" y="7620"/>
                    <a:pt x="386080" y="13970"/>
                    <a:pt x="387350" y="22860"/>
                  </a:cubicBezTo>
                  <a:cubicBezTo>
                    <a:pt x="389890" y="33020"/>
                    <a:pt x="374650" y="55880"/>
                    <a:pt x="365760" y="58420"/>
                  </a:cubicBezTo>
                  <a:cubicBezTo>
                    <a:pt x="356870" y="60960"/>
                    <a:pt x="334010" y="44450"/>
                    <a:pt x="331470" y="35560"/>
                  </a:cubicBezTo>
                  <a:cubicBezTo>
                    <a:pt x="328930" y="27940"/>
                    <a:pt x="334010" y="15240"/>
                    <a:pt x="340360" y="10160"/>
                  </a:cubicBezTo>
                  <a:cubicBezTo>
                    <a:pt x="345440" y="5080"/>
                    <a:pt x="358140" y="0"/>
                    <a:pt x="365760" y="2540"/>
                  </a:cubicBezTo>
                  <a:cubicBezTo>
                    <a:pt x="374650" y="6350"/>
                    <a:pt x="389890" y="27940"/>
                    <a:pt x="387350" y="38100"/>
                  </a:cubicBezTo>
                  <a:cubicBezTo>
                    <a:pt x="386080" y="46990"/>
                    <a:pt x="374650" y="53340"/>
                    <a:pt x="359410" y="58420"/>
                  </a:cubicBezTo>
                  <a:cubicBezTo>
                    <a:pt x="309880" y="76200"/>
                    <a:pt x="69850" y="96520"/>
                    <a:pt x="24130" y="78740"/>
                  </a:cubicBezTo>
                  <a:cubicBezTo>
                    <a:pt x="8890" y="73660"/>
                    <a:pt x="0" y="63500"/>
                    <a:pt x="0" y="54610"/>
                  </a:cubicBezTo>
                  <a:cubicBezTo>
                    <a:pt x="0" y="45720"/>
                    <a:pt x="21590" y="27940"/>
                    <a:pt x="21590" y="27940"/>
                  </a:cubicBezTo>
                </a:path>
              </a:pathLst>
            </a:custGeom>
            <a:solidFill>
              <a:srgbClr val="FFAF00"/>
            </a:solidFill>
            <a:ln>
              <a:noFill/>
            </a:ln>
          </p:spPr>
        </p:sp>
      </p:grpSp>
      <p:grpSp>
        <p:nvGrpSpPr>
          <p:cNvPr name="Group 23" id="23"/>
          <p:cNvGrpSpPr/>
          <p:nvPr/>
        </p:nvGrpSpPr>
        <p:grpSpPr>
          <a:xfrm rot="0">
            <a:off x="3706178" y="3057525"/>
            <a:ext cx="255270" cy="118110"/>
            <a:chOff x="0" y="0"/>
            <a:chExt cx="340360" cy="157480"/>
          </a:xfrm>
        </p:grpSpPr>
        <p:sp>
          <p:nvSpPr>
            <p:cNvPr name="Freeform 24" id="24"/>
            <p:cNvSpPr/>
            <p:nvPr/>
          </p:nvSpPr>
          <p:spPr>
            <a:xfrm flipH="false" flipV="false">
              <a:off x="49530" y="50800"/>
              <a:ext cx="242570" cy="73660"/>
            </a:xfrm>
            <a:custGeom>
              <a:avLst/>
              <a:gdLst/>
              <a:ahLst/>
              <a:cxnLst/>
              <a:rect r="r" b="b" t="t" l="l"/>
              <a:pathLst>
                <a:path h="73660" w="242570">
                  <a:moveTo>
                    <a:pt x="27940" y="1270"/>
                  </a:moveTo>
                  <a:cubicBezTo>
                    <a:pt x="236220" y="10160"/>
                    <a:pt x="242570" y="27940"/>
                    <a:pt x="240030" y="38100"/>
                  </a:cubicBezTo>
                  <a:cubicBezTo>
                    <a:pt x="238760" y="45720"/>
                    <a:pt x="227330" y="54610"/>
                    <a:pt x="219710" y="55880"/>
                  </a:cubicBezTo>
                  <a:cubicBezTo>
                    <a:pt x="210820" y="57150"/>
                    <a:pt x="194310" y="49530"/>
                    <a:pt x="189230" y="41910"/>
                  </a:cubicBezTo>
                  <a:cubicBezTo>
                    <a:pt x="185420" y="35560"/>
                    <a:pt x="185420" y="22860"/>
                    <a:pt x="189230" y="15240"/>
                  </a:cubicBezTo>
                  <a:cubicBezTo>
                    <a:pt x="193040" y="8890"/>
                    <a:pt x="203200" y="0"/>
                    <a:pt x="210820" y="0"/>
                  </a:cubicBezTo>
                  <a:cubicBezTo>
                    <a:pt x="219710" y="0"/>
                    <a:pt x="237490" y="8890"/>
                    <a:pt x="240030" y="17780"/>
                  </a:cubicBezTo>
                  <a:cubicBezTo>
                    <a:pt x="242570" y="26670"/>
                    <a:pt x="236220" y="45720"/>
                    <a:pt x="222250" y="54610"/>
                  </a:cubicBezTo>
                  <a:cubicBezTo>
                    <a:pt x="191770" y="73660"/>
                    <a:pt x="53340" y="71120"/>
                    <a:pt x="21590" y="54610"/>
                  </a:cubicBezTo>
                  <a:cubicBezTo>
                    <a:pt x="8890" y="48260"/>
                    <a:pt x="0" y="34290"/>
                    <a:pt x="1270" y="25400"/>
                  </a:cubicBezTo>
                  <a:cubicBezTo>
                    <a:pt x="2540" y="16510"/>
                    <a:pt x="27940" y="1270"/>
                    <a:pt x="27940" y="1270"/>
                  </a:cubicBezTo>
                </a:path>
              </a:pathLst>
            </a:custGeom>
            <a:solidFill>
              <a:srgbClr val="FFAF00"/>
            </a:solidFill>
            <a:ln>
              <a:noFill/>
            </a:ln>
          </p:spPr>
        </p:sp>
      </p:grpSp>
      <p:grpSp>
        <p:nvGrpSpPr>
          <p:cNvPr name="Group 25" id="25"/>
          <p:cNvGrpSpPr/>
          <p:nvPr/>
        </p:nvGrpSpPr>
        <p:grpSpPr>
          <a:xfrm rot="0">
            <a:off x="6028372" y="3057525"/>
            <a:ext cx="240983" cy="118110"/>
            <a:chOff x="0" y="0"/>
            <a:chExt cx="321310" cy="157480"/>
          </a:xfrm>
        </p:grpSpPr>
        <p:sp>
          <p:nvSpPr>
            <p:cNvPr name="Freeform 26" id="26"/>
            <p:cNvSpPr/>
            <p:nvPr/>
          </p:nvSpPr>
          <p:spPr>
            <a:xfrm flipH="false" flipV="false">
              <a:off x="49530" y="49530"/>
              <a:ext cx="223520" cy="71120"/>
            </a:xfrm>
            <a:custGeom>
              <a:avLst/>
              <a:gdLst/>
              <a:ahLst/>
              <a:cxnLst/>
              <a:rect r="r" b="b" t="t" l="l"/>
              <a:pathLst>
                <a:path h="71120" w="223520">
                  <a:moveTo>
                    <a:pt x="27940" y="2540"/>
                  </a:moveTo>
                  <a:cubicBezTo>
                    <a:pt x="213360" y="7620"/>
                    <a:pt x="218440" y="13970"/>
                    <a:pt x="220980" y="21590"/>
                  </a:cubicBezTo>
                  <a:cubicBezTo>
                    <a:pt x="223520" y="29210"/>
                    <a:pt x="219710" y="41910"/>
                    <a:pt x="214630" y="48260"/>
                  </a:cubicBezTo>
                  <a:cubicBezTo>
                    <a:pt x="209550" y="54610"/>
                    <a:pt x="198120" y="58420"/>
                    <a:pt x="190500" y="57150"/>
                  </a:cubicBezTo>
                  <a:cubicBezTo>
                    <a:pt x="182880" y="55880"/>
                    <a:pt x="172720" y="49530"/>
                    <a:pt x="168910" y="43180"/>
                  </a:cubicBezTo>
                  <a:cubicBezTo>
                    <a:pt x="165100" y="36830"/>
                    <a:pt x="165100" y="24130"/>
                    <a:pt x="168910" y="16510"/>
                  </a:cubicBezTo>
                  <a:cubicBezTo>
                    <a:pt x="172720" y="10160"/>
                    <a:pt x="182880" y="2540"/>
                    <a:pt x="190500" y="1270"/>
                  </a:cubicBezTo>
                  <a:cubicBezTo>
                    <a:pt x="198120" y="0"/>
                    <a:pt x="209550" y="5080"/>
                    <a:pt x="214630" y="11430"/>
                  </a:cubicBezTo>
                  <a:cubicBezTo>
                    <a:pt x="219710" y="17780"/>
                    <a:pt x="223520" y="29210"/>
                    <a:pt x="220980" y="36830"/>
                  </a:cubicBezTo>
                  <a:cubicBezTo>
                    <a:pt x="218440" y="45720"/>
                    <a:pt x="207010" y="52070"/>
                    <a:pt x="193040" y="57150"/>
                  </a:cubicBezTo>
                  <a:cubicBezTo>
                    <a:pt x="161290" y="67310"/>
                    <a:pt x="49530" y="71120"/>
                    <a:pt x="21590" y="55880"/>
                  </a:cubicBezTo>
                  <a:cubicBezTo>
                    <a:pt x="8890" y="49530"/>
                    <a:pt x="0" y="35560"/>
                    <a:pt x="1270" y="26670"/>
                  </a:cubicBezTo>
                  <a:cubicBezTo>
                    <a:pt x="2540" y="17780"/>
                    <a:pt x="27940" y="2540"/>
                    <a:pt x="27940" y="2540"/>
                  </a:cubicBezTo>
                </a:path>
              </a:pathLst>
            </a:custGeom>
            <a:solidFill>
              <a:srgbClr val="FFAF00"/>
            </a:solidFill>
            <a:ln>
              <a:noFill/>
            </a:ln>
          </p:spPr>
        </p:sp>
      </p:grpSp>
      <p:grpSp>
        <p:nvGrpSpPr>
          <p:cNvPr name="Group 27" id="27"/>
          <p:cNvGrpSpPr/>
          <p:nvPr/>
        </p:nvGrpSpPr>
        <p:grpSpPr>
          <a:xfrm rot="0">
            <a:off x="2769870" y="5305425"/>
            <a:ext cx="348615" cy="122873"/>
            <a:chOff x="0" y="0"/>
            <a:chExt cx="464820" cy="163830"/>
          </a:xfrm>
        </p:grpSpPr>
        <p:sp>
          <p:nvSpPr>
            <p:cNvPr name="Freeform 28" id="28"/>
            <p:cNvSpPr/>
            <p:nvPr/>
          </p:nvSpPr>
          <p:spPr>
            <a:xfrm flipH="false" flipV="false">
              <a:off x="50800" y="53340"/>
              <a:ext cx="364490" cy="71120"/>
            </a:xfrm>
            <a:custGeom>
              <a:avLst/>
              <a:gdLst/>
              <a:ahLst/>
              <a:cxnLst/>
              <a:rect r="r" b="b" t="t" l="l"/>
              <a:pathLst>
                <a:path h="71120" w="364490">
                  <a:moveTo>
                    <a:pt x="21590" y="11430"/>
                  </a:moveTo>
                  <a:cubicBezTo>
                    <a:pt x="316230" y="0"/>
                    <a:pt x="346710" y="2540"/>
                    <a:pt x="356870" y="15240"/>
                  </a:cubicBezTo>
                  <a:cubicBezTo>
                    <a:pt x="363220" y="22860"/>
                    <a:pt x="364490" y="40640"/>
                    <a:pt x="359410" y="46990"/>
                  </a:cubicBezTo>
                  <a:cubicBezTo>
                    <a:pt x="354330" y="54610"/>
                    <a:pt x="330200" y="58420"/>
                    <a:pt x="321310" y="54610"/>
                  </a:cubicBezTo>
                  <a:cubicBezTo>
                    <a:pt x="314960" y="50800"/>
                    <a:pt x="309880" y="39370"/>
                    <a:pt x="309880" y="31750"/>
                  </a:cubicBezTo>
                  <a:cubicBezTo>
                    <a:pt x="309880" y="24130"/>
                    <a:pt x="316230" y="13970"/>
                    <a:pt x="322580" y="10160"/>
                  </a:cubicBezTo>
                  <a:cubicBezTo>
                    <a:pt x="328930" y="6350"/>
                    <a:pt x="340360" y="5080"/>
                    <a:pt x="346710" y="8890"/>
                  </a:cubicBezTo>
                  <a:cubicBezTo>
                    <a:pt x="354330" y="12700"/>
                    <a:pt x="364490" y="27940"/>
                    <a:pt x="363220" y="36830"/>
                  </a:cubicBezTo>
                  <a:cubicBezTo>
                    <a:pt x="361950" y="45720"/>
                    <a:pt x="353060" y="54610"/>
                    <a:pt x="340360" y="59690"/>
                  </a:cubicBezTo>
                  <a:cubicBezTo>
                    <a:pt x="308610" y="71120"/>
                    <a:pt x="209550" y="43180"/>
                    <a:pt x="152400" y="44450"/>
                  </a:cubicBezTo>
                  <a:cubicBezTo>
                    <a:pt x="105410" y="45720"/>
                    <a:pt x="45720" y="68580"/>
                    <a:pt x="21590" y="59690"/>
                  </a:cubicBezTo>
                  <a:cubicBezTo>
                    <a:pt x="10160" y="54610"/>
                    <a:pt x="0" y="43180"/>
                    <a:pt x="0" y="35560"/>
                  </a:cubicBezTo>
                  <a:cubicBezTo>
                    <a:pt x="0" y="27940"/>
                    <a:pt x="21590" y="11430"/>
                    <a:pt x="21590" y="11430"/>
                  </a:cubicBezTo>
                </a:path>
              </a:pathLst>
            </a:custGeom>
            <a:solidFill>
              <a:srgbClr val="FD1800"/>
            </a:solidFill>
            <a:ln>
              <a:noFill/>
            </a:ln>
          </p:spPr>
        </p:sp>
      </p:grpSp>
      <p:grpSp>
        <p:nvGrpSpPr>
          <p:cNvPr name="Group 29" id="29"/>
          <p:cNvGrpSpPr/>
          <p:nvPr/>
        </p:nvGrpSpPr>
        <p:grpSpPr>
          <a:xfrm rot="0">
            <a:off x="5094922" y="3062288"/>
            <a:ext cx="435293" cy="117158"/>
            <a:chOff x="0" y="0"/>
            <a:chExt cx="580390" cy="156210"/>
          </a:xfrm>
        </p:grpSpPr>
        <p:sp>
          <p:nvSpPr>
            <p:cNvPr name="Freeform 30" id="30"/>
            <p:cNvSpPr/>
            <p:nvPr/>
          </p:nvSpPr>
          <p:spPr>
            <a:xfrm flipH="false" flipV="false">
              <a:off x="49530" y="50800"/>
              <a:ext cx="481330" cy="66040"/>
            </a:xfrm>
            <a:custGeom>
              <a:avLst/>
              <a:gdLst/>
              <a:ahLst/>
              <a:cxnLst/>
              <a:rect r="r" b="b" t="t" l="l"/>
              <a:pathLst>
                <a:path h="66040" w="481330">
                  <a:moveTo>
                    <a:pt x="16510" y="12700"/>
                  </a:moveTo>
                  <a:cubicBezTo>
                    <a:pt x="472440" y="6350"/>
                    <a:pt x="478790" y="15240"/>
                    <a:pt x="480060" y="22860"/>
                  </a:cubicBezTo>
                  <a:cubicBezTo>
                    <a:pt x="481330" y="29210"/>
                    <a:pt x="474980" y="38100"/>
                    <a:pt x="469900" y="40640"/>
                  </a:cubicBezTo>
                  <a:cubicBezTo>
                    <a:pt x="463550" y="44450"/>
                    <a:pt x="448310" y="41910"/>
                    <a:pt x="443230" y="38100"/>
                  </a:cubicBezTo>
                  <a:cubicBezTo>
                    <a:pt x="438150" y="34290"/>
                    <a:pt x="435610" y="24130"/>
                    <a:pt x="436880" y="17780"/>
                  </a:cubicBezTo>
                  <a:cubicBezTo>
                    <a:pt x="438150" y="11430"/>
                    <a:pt x="449580" y="0"/>
                    <a:pt x="455930" y="0"/>
                  </a:cubicBezTo>
                  <a:cubicBezTo>
                    <a:pt x="463550" y="0"/>
                    <a:pt x="480060" y="12700"/>
                    <a:pt x="480060" y="20320"/>
                  </a:cubicBezTo>
                  <a:cubicBezTo>
                    <a:pt x="480060" y="27940"/>
                    <a:pt x="471170" y="38100"/>
                    <a:pt x="458470" y="43180"/>
                  </a:cubicBezTo>
                  <a:cubicBezTo>
                    <a:pt x="424180" y="57150"/>
                    <a:pt x="307340" y="35560"/>
                    <a:pt x="233680" y="38100"/>
                  </a:cubicBezTo>
                  <a:cubicBezTo>
                    <a:pt x="161290" y="40640"/>
                    <a:pt x="50800" y="66040"/>
                    <a:pt x="19050" y="54610"/>
                  </a:cubicBezTo>
                  <a:cubicBezTo>
                    <a:pt x="8890" y="50800"/>
                    <a:pt x="2540" y="43180"/>
                    <a:pt x="1270" y="36830"/>
                  </a:cubicBezTo>
                  <a:cubicBezTo>
                    <a:pt x="0" y="29210"/>
                    <a:pt x="16510" y="12700"/>
                    <a:pt x="16510" y="12700"/>
                  </a:cubicBezTo>
                </a:path>
              </a:pathLst>
            </a:custGeom>
            <a:solidFill>
              <a:srgbClr val="0167B6"/>
            </a:solidFill>
            <a:ln>
              <a:noFill/>
            </a:ln>
          </p:spPr>
        </p:sp>
      </p:grpSp>
      <p:grpSp>
        <p:nvGrpSpPr>
          <p:cNvPr name="Group 31" id="31"/>
          <p:cNvGrpSpPr/>
          <p:nvPr/>
        </p:nvGrpSpPr>
        <p:grpSpPr>
          <a:xfrm rot="0">
            <a:off x="4480560" y="3057525"/>
            <a:ext cx="270510" cy="118110"/>
            <a:chOff x="0" y="0"/>
            <a:chExt cx="360680" cy="157480"/>
          </a:xfrm>
        </p:grpSpPr>
        <p:sp>
          <p:nvSpPr>
            <p:cNvPr name="Freeform 32" id="32"/>
            <p:cNvSpPr/>
            <p:nvPr/>
          </p:nvSpPr>
          <p:spPr>
            <a:xfrm flipH="false" flipV="false">
              <a:off x="48260" y="50800"/>
              <a:ext cx="262890" cy="71120"/>
            </a:xfrm>
            <a:custGeom>
              <a:avLst/>
              <a:gdLst/>
              <a:ahLst/>
              <a:cxnLst/>
              <a:rect r="r" b="b" t="t" l="l"/>
              <a:pathLst>
                <a:path h="71120" w="262890">
                  <a:moveTo>
                    <a:pt x="29210" y="1270"/>
                  </a:moveTo>
                  <a:cubicBezTo>
                    <a:pt x="248920" y="6350"/>
                    <a:pt x="261620" y="19050"/>
                    <a:pt x="261620" y="29210"/>
                  </a:cubicBezTo>
                  <a:cubicBezTo>
                    <a:pt x="261620" y="38100"/>
                    <a:pt x="248920" y="53340"/>
                    <a:pt x="240030" y="55880"/>
                  </a:cubicBezTo>
                  <a:cubicBezTo>
                    <a:pt x="232410" y="58420"/>
                    <a:pt x="219710" y="54610"/>
                    <a:pt x="214630" y="48260"/>
                  </a:cubicBezTo>
                  <a:cubicBezTo>
                    <a:pt x="208280" y="41910"/>
                    <a:pt x="204470" y="22860"/>
                    <a:pt x="208280" y="15240"/>
                  </a:cubicBezTo>
                  <a:cubicBezTo>
                    <a:pt x="210820" y="7620"/>
                    <a:pt x="223520" y="0"/>
                    <a:pt x="231140" y="0"/>
                  </a:cubicBezTo>
                  <a:cubicBezTo>
                    <a:pt x="241300" y="0"/>
                    <a:pt x="260350" y="16510"/>
                    <a:pt x="261620" y="26670"/>
                  </a:cubicBezTo>
                  <a:cubicBezTo>
                    <a:pt x="262890" y="35560"/>
                    <a:pt x="255270" y="48260"/>
                    <a:pt x="242570" y="54610"/>
                  </a:cubicBezTo>
                  <a:cubicBezTo>
                    <a:pt x="210820" y="71120"/>
                    <a:pt x="64770" y="68580"/>
                    <a:pt x="29210" y="54610"/>
                  </a:cubicBezTo>
                  <a:cubicBezTo>
                    <a:pt x="13970" y="49530"/>
                    <a:pt x="5080" y="39370"/>
                    <a:pt x="2540" y="31750"/>
                  </a:cubicBezTo>
                  <a:cubicBezTo>
                    <a:pt x="0" y="25400"/>
                    <a:pt x="2540" y="17780"/>
                    <a:pt x="6350" y="12700"/>
                  </a:cubicBezTo>
                  <a:cubicBezTo>
                    <a:pt x="10160" y="7620"/>
                    <a:pt x="29210" y="1270"/>
                    <a:pt x="29210" y="1270"/>
                  </a:cubicBezTo>
                </a:path>
              </a:pathLst>
            </a:custGeom>
            <a:solidFill>
              <a:srgbClr val="039651"/>
            </a:solidFill>
            <a:ln>
              <a:noFill/>
            </a:ln>
          </p:spPr>
        </p:sp>
      </p:grpSp>
      <p:grpSp>
        <p:nvGrpSpPr>
          <p:cNvPr name="Group 33" id="33"/>
          <p:cNvGrpSpPr/>
          <p:nvPr/>
        </p:nvGrpSpPr>
        <p:grpSpPr>
          <a:xfrm rot="0">
            <a:off x="5272088" y="3136583"/>
            <a:ext cx="276225" cy="112395"/>
            <a:chOff x="0" y="0"/>
            <a:chExt cx="368300" cy="149860"/>
          </a:xfrm>
        </p:grpSpPr>
        <p:sp>
          <p:nvSpPr>
            <p:cNvPr name="Freeform 34" id="34"/>
            <p:cNvSpPr/>
            <p:nvPr/>
          </p:nvSpPr>
          <p:spPr>
            <a:xfrm flipH="false" flipV="false">
              <a:off x="50800" y="50800"/>
              <a:ext cx="267970" cy="63500"/>
            </a:xfrm>
            <a:custGeom>
              <a:avLst/>
              <a:gdLst/>
              <a:ahLst/>
              <a:cxnLst/>
              <a:rect r="r" b="b" t="t" l="l"/>
              <a:pathLst>
                <a:path h="63500" w="267970">
                  <a:moveTo>
                    <a:pt x="24130" y="0"/>
                  </a:moveTo>
                  <a:cubicBezTo>
                    <a:pt x="256540" y="6350"/>
                    <a:pt x="265430" y="17780"/>
                    <a:pt x="266700" y="25400"/>
                  </a:cubicBezTo>
                  <a:cubicBezTo>
                    <a:pt x="267970" y="31750"/>
                    <a:pt x="261620" y="41910"/>
                    <a:pt x="255270" y="44450"/>
                  </a:cubicBezTo>
                  <a:cubicBezTo>
                    <a:pt x="248920" y="48260"/>
                    <a:pt x="231140" y="45720"/>
                    <a:pt x="226060" y="40640"/>
                  </a:cubicBezTo>
                  <a:cubicBezTo>
                    <a:pt x="220980" y="35560"/>
                    <a:pt x="219710" y="19050"/>
                    <a:pt x="222250" y="12700"/>
                  </a:cubicBezTo>
                  <a:cubicBezTo>
                    <a:pt x="224790" y="6350"/>
                    <a:pt x="233680" y="0"/>
                    <a:pt x="240030" y="0"/>
                  </a:cubicBezTo>
                  <a:cubicBezTo>
                    <a:pt x="247650" y="0"/>
                    <a:pt x="265430" y="15240"/>
                    <a:pt x="266700" y="22860"/>
                  </a:cubicBezTo>
                  <a:cubicBezTo>
                    <a:pt x="267970" y="30480"/>
                    <a:pt x="261620" y="40640"/>
                    <a:pt x="250190" y="46990"/>
                  </a:cubicBezTo>
                  <a:cubicBezTo>
                    <a:pt x="218440" y="63500"/>
                    <a:pt x="59690" y="62230"/>
                    <a:pt x="24130" y="48260"/>
                  </a:cubicBezTo>
                  <a:cubicBezTo>
                    <a:pt x="10160" y="43180"/>
                    <a:pt x="0" y="34290"/>
                    <a:pt x="0" y="26670"/>
                  </a:cubicBezTo>
                  <a:cubicBezTo>
                    <a:pt x="0" y="19050"/>
                    <a:pt x="24130" y="0"/>
                    <a:pt x="24130" y="0"/>
                  </a:cubicBezTo>
                </a:path>
              </a:pathLst>
            </a:custGeom>
            <a:solidFill>
              <a:srgbClr val="039651"/>
            </a:solidFill>
            <a:ln>
              <a:noFill/>
            </a:ln>
          </p:spPr>
        </p:sp>
      </p:grpSp>
      <p:grpSp>
        <p:nvGrpSpPr>
          <p:cNvPr name="Group 35" id="35"/>
          <p:cNvGrpSpPr/>
          <p:nvPr/>
        </p:nvGrpSpPr>
        <p:grpSpPr>
          <a:xfrm rot="0">
            <a:off x="2908935" y="4531995"/>
            <a:ext cx="241935" cy="116205"/>
            <a:chOff x="0" y="0"/>
            <a:chExt cx="322580" cy="154940"/>
          </a:xfrm>
        </p:grpSpPr>
        <p:sp>
          <p:nvSpPr>
            <p:cNvPr name="Freeform 36" id="36"/>
            <p:cNvSpPr/>
            <p:nvPr/>
          </p:nvSpPr>
          <p:spPr>
            <a:xfrm flipH="false" flipV="false">
              <a:off x="48260" y="50800"/>
              <a:ext cx="224790" cy="66040"/>
            </a:xfrm>
            <a:custGeom>
              <a:avLst/>
              <a:gdLst/>
              <a:ahLst/>
              <a:cxnLst/>
              <a:rect r="r" b="b" t="t" l="l"/>
              <a:pathLst>
                <a:path h="66040" w="224790">
                  <a:moveTo>
                    <a:pt x="27940" y="1270"/>
                  </a:moveTo>
                  <a:cubicBezTo>
                    <a:pt x="212090" y="6350"/>
                    <a:pt x="223520" y="19050"/>
                    <a:pt x="223520" y="27940"/>
                  </a:cubicBezTo>
                  <a:cubicBezTo>
                    <a:pt x="223520" y="36830"/>
                    <a:pt x="210820" y="50800"/>
                    <a:pt x="201930" y="53340"/>
                  </a:cubicBezTo>
                  <a:cubicBezTo>
                    <a:pt x="194310" y="55880"/>
                    <a:pt x="182880" y="52070"/>
                    <a:pt x="177800" y="45720"/>
                  </a:cubicBezTo>
                  <a:cubicBezTo>
                    <a:pt x="172720" y="39370"/>
                    <a:pt x="168910" y="21590"/>
                    <a:pt x="172720" y="13970"/>
                  </a:cubicBezTo>
                  <a:cubicBezTo>
                    <a:pt x="175260" y="7620"/>
                    <a:pt x="185420" y="0"/>
                    <a:pt x="193040" y="0"/>
                  </a:cubicBezTo>
                  <a:cubicBezTo>
                    <a:pt x="201930" y="0"/>
                    <a:pt x="222250" y="16510"/>
                    <a:pt x="223520" y="25400"/>
                  </a:cubicBezTo>
                  <a:cubicBezTo>
                    <a:pt x="224790" y="34290"/>
                    <a:pt x="217170" y="45720"/>
                    <a:pt x="204470" y="52070"/>
                  </a:cubicBezTo>
                  <a:cubicBezTo>
                    <a:pt x="176530" y="66040"/>
                    <a:pt x="59690" y="64770"/>
                    <a:pt x="27940" y="53340"/>
                  </a:cubicBezTo>
                  <a:cubicBezTo>
                    <a:pt x="13970" y="48260"/>
                    <a:pt x="5080" y="38100"/>
                    <a:pt x="2540" y="30480"/>
                  </a:cubicBezTo>
                  <a:cubicBezTo>
                    <a:pt x="0" y="24130"/>
                    <a:pt x="2540" y="16510"/>
                    <a:pt x="6350" y="11430"/>
                  </a:cubicBezTo>
                  <a:cubicBezTo>
                    <a:pt x="10160" y="6350"/>
                    <a:pt x="27940" y="1270"/>
                    <a:pt x="27940" y="1270"/>
                  </a:cubicBezTo>
                </a:path>
              </a:pathLst>
            </a:custGeom>
            <a:solidFill>
              <a:srgbClr val="039651"/>
            </a:solidFill>
            <a:ln>
              <a:noFill/>
            </a:ln>
          </p:spPr>
        </p:sp>
      </p:grpSp>
      <p:grpSp>
        <p:nvGrpSpPr>
          <p:cNvPr name="Group 37" id="37"/>
          <p:cNvGrpSpPr/>
          <p:nvPr/>
        </p:nvGrpSpPr>
        <p:grpSpPr>
          <a:xfrm rot="0">
            <a:off x="2887980" y="5404485"/>
            <a:ext cx="267653" cy="118110"/>
            <a:chOff x="0" y="0"/>
            <a:chExt cx="356870" cy="157480"/>
          </a:xfrm>
        </p:grpSpPr>
        <p:sp>
          <p:nvSpPr>
            <p:cNvPr name="Freeform 38" id="38"/>
            <p:cNvSpPr/>
            <p:nvPr/>
          </p:nvSpPr>
          <p:spPr>
            <a:xfrm flipH="false" flipV="false">
              <a:off x="49530" y="50800"/>
              <a:ext cx="259080" cy="76200"/>
            </a:xfrm>
            <a:custGeom>
              <a:avLst/>
              <a:gdLst/>
              <a:ahLst/>
              <a:cxnLst/>
              <a:rect r="r" b="b" t="t" l="l"/>
              <a:pathLst>
                <a:path h="76200" w="259080">
                  <a:moveTo>
                    <a:pt x="27940" y="1270"/>
                  </a:moveTo>
                  <a:cubicBezTo>
                    <a:pt x="252730" y="10160"/>
                    <a:pt x="259080" y="30480"/>
                    <a:pt x="256540" y="39370"/>
                  </a:cubicBezTo>
                  <a:cubicBezTo>
                    <a:pt x="255270" y="46990"/>
                    <a:pt x="243840" y="54610"/>
                    <a:pt x="236220" y="55880"/>
                  </a:cubicBezTo>
                  <a:cubicBezTo>
                    <a:pt x="228600" y="57150"/>
                    <a:pt x="214630" y="55880"/>
                    <a:pt x="209550" y="49530"/>
                  </a:cubicBezTo>
                  <a:cubicBezTo>
                    <a:pt x="203200" y="43180"/>
                    <a:pt x="200660" y="24130"/>
                    <a:pt x="204470" y="15240"/>
                  </a:cubicBezTo>
                  <a:cubicBezTo>
                    <a:pt x="207010" y="7620"/>
                    <a:pt x="218440" y="0"/>
                    <a:pt x="226060" y="0"/>
                  </a:cubicBezTo>
                  <a:cubicBezTo>
                    <a:pt x="234950" y="0"/>
                    <a:pt x="254000" y="8890"/>
                    <a:pt x="256540" y="17780"/>
                  </a:cubicBezTo>
                  <a:cubicBezTo>
                    <a:pt x="259080" y="26670"/>
                    <a:pt x="252730" y="46990"/>
                    <a:pt x="238760" y="55880"/>
                  </a:cubicBezTo>
                  <a:cubicBezTo>
                    <a:pt x="207010" y="76200"/>
                    <a:pt x="54610" y="72390"/>
                    <a:pt x="21590" y="54610"/>
                  </a:cubicBezTo>
                  <a:cubicBezTo>
                    <a:pt x="8890" y="48260"/>
                    <a:pt x="0" y="34290"/>
                    <a:pt x="1270" y="25400"/>
                  </a:cubicBezTo>
                  <a:cubicBezTo>
                    <a:pt x="2540" y="16510"/>
                    <a:pt x="27940" y="1270"/>
                    <a:pt x="27940" y="1270"/>
                  </a:cubicBezTo>
                </a:path>
              </a:pathLst>
            </a:custGeom>
            <a:solidFill>
              <a:srgbClr val="039651"/>
            </a:solidFill>
            <a:ln>
              <a:noFill/>
            </a:ln>
          </p:spPr>
        </p:sp>
      </p:grpSp>
      <p:grpSp>
        <p:nvGrpSpPr>
          <p:cNvPr name="Group 39" id="39"/>
          <p:cNvGrpSpPr/>
          <p:nvPr/>
        </p:nvGrpSpPr>
        <p:grpSpPr>
          <a:xfrm rot="0">
            <a:off x="8615362" y="6074092"/>
            <a:ext cx="110490" cy="108585"/>
            <a:chOff x="0" y="0"/>
            <a:chExt cx="147320" cy="144780"/>
          </a:xfrm>
        </p:grpSpPr>
        <p:sp>
          <p:nvSpPr>
            <p:cNvPr name="Freeform 40" id="40"/>
            <p:cNvSpPr/>
            <p:nvPr/>
          </p:nvSpPr>
          <p:spPr>
            <a:xfrm flipH="false" flipV="false">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a:noFill/>
            </a:ln>
          </p:spPr>
        </p:sp>
      </p:grpSp>
      <p:grpSp>
        <p:nvGrpSpPr>
          <p:cNvPr name="Group 41" id="41"/>
          <p:cNvGrpSpPr/>
          <p:nvPr/>
        </p:nvGrpSpPr>
        <p:grpSpPr>
          <a:xfrm rot="0">
            <a:off x="8661082" y="4988242"/>
            <a:ext cx="359092" cy="282892"/>
            <a:chOff x="0" y="0"/>
            <a:chExt cx="478790" cy="377190"/>
          </a:xfrm>
        </p:grpSpPr>
        <p:sp>
          <p:nvSpPr>
            <p:cNvPr name="Freeform 42" id="42"/>
            <p:cNvSpPr/>
            <p:nvPr/>
          </p:nvSpPr>
          <p:spPr>
            <a:xfrm flipH="false" flipV="false">
              <a:off x="48260" y="46990"/>
              <a:ext cx="388620" cy="284480"/>
            </a:xfrm>
            <a:custGeom>
              <a:avLst/>
              <a:gdLst/>
              <a:ahLst/>
              <a:cxnLst/>
              <a:rect r="r" b="b" t="t" l="l"/>
              <a:pathLst>
                <a:path h="284480" w="388620">
                  <a:moveTo>
                    <a:pt x="309880" y="102870"/>
                  </a:moveTo>
                  <a:cubicBezTo>
                    <a:pt x="264160" y="255270"/>
                    <a:pt x="255270" y="259080"/>
                    <a:pt x="248920" y="259080"/>
                  </a:cubicBezTo>
                  <a:cubicBezTo>
                    <a:pt x="242570" y="259080"/>
                    <a:pt x="232410" y="251460"/>
                    <a:pt x="229870" y="243840"/>
                  </a:cubicBezTo>
                  <a:cubicBezTo>
                    <a:pt x="226060" y="229870"/>
                    <a:pt x="245110" y="201930"/>
                    <a:pt x="248920" y="179070"/>
                  </a:cubicBezTo>
                  <a:cubicBezTo>
                    <a:pt x="254000" y="152400"/>
                    <a:pt x="256540" y="115570"/>
                    <a:pt x="254000" y="93980"/>
                  </a:cubicBezTo>
                  <a:cubicBezTo>
                    <a:pt x="251460" y="78740"/>
                    <a:pt x="246380" y="58420"/>
                    <a:pt x="241300" y="58420"/>
                  </a:cubicBezTo>
                  <a:cubicBezTo>
                    <a:pt x="234950" y="58420"/>
                    <a:pt x="220980" y="93980"/>
                    <a:pt x="215900" y="118110"/>
                  </a:cubicBezTo>
                  <a:cubicBezTo>
                    <a:pt x="208280" y="149860"/>
                    <a:pt x="218440" y="212090"/>
                    <a:pt x="210820" y="232410"/>
                  </a:cubicBezTo>
                  <a:cubicBezTo>
                    <a:pt x="207010" y="241300"/>
                    <a:pt x="203200" y="248920"/>
                    <a:pt x="196850" y="250190"/>
                  </a:cubicBezTo>
                  <a:cubicBezTo>
                    <a:pt x="190500" y="251460"/>
                    <a:pt x="176530" y="245110"/>
                    <a:pt x="171450" y="234950"/>
                  </a:cubicBezTo>
                  <a:cubicBezTo>
                    <a:pt x="162560" y="215900"/>
                    <a:pt x="196850" y="133350"/>
                    <a:pt x="189230" y="129540"/>
                  </a:cubicBezTo>
                  <a:cubicBezTo>
                    <a:pt x="182880" y="125730"/>
                    <a:pt x="142240" y="170180"/>
                    <a:pt x="138430" y="186690"/>
                  </a:cubicBezTo>
                  <a:cubicBezTo>
                    <a:pt x="135890" y="196850"/>
                    <a:pt x="140970" y="208280"/>
                    <a:pt x="147320" y="215900"/>
                  </a:cubicBezTo>
                  <a:cubicBezTo>
                    <a:pt x="152400" y="223520"/>
                    <a:pt x="163830" y="226060"/>
                    <a:pt x="172720" y="229870"/>
                  </a:cubicBezTo>
                  <a:cubicBezTo>
                    <a:pt x="181610" y="233680"/>
                    <a:pt x="193040" y="237490"/>
                    <a:pt x="203200" y="236220"/>
                  </a:cubicBezTo>
                  <a:cubicBezTo>
                    <a:pt x="213360" y="234950"/>
                    <a:pt x="226060" y="232410"/>
                    <a:pt x="231140" y="223520"/>
                  </a:cubicBezTo>
                  <a:cubicBezTo>
                    <a:pt x="240030" y="208280"/>
                    <a:pt x="229870" y="154940"/>
                    <a:pt x="219710" y="138430"/>
                  </a:cubicBezTo>
                  <a:cubicBezTo>
                    <a:pt x="213360" y="128270"/>
                    <a:pt x="207010" y="124460"/>
                    <a:pt x="195580" y="120650"/>
                  </a:cubicBezTo>
                  <a:cubicBezTo>
                    <a:pt x="175260" y="113030"/>
                    <a:pt x="105410" y="113030"/>
                    <a:pt x="105410" y="116840"/>
                  </a:cubicBezTo>
                  <a:cubicBezTo>
                    <a:pt x="105410" y="120650"/>
                    <a:pt x="193040" y="142240"/>
                    <a:pt x="222250" y="146050"/>
                  </a:cubicBezTo>
                  <a:cubicBezTo>
                    <a:pt x="238760" y="148590"/>
                    <a:pt x="252730" y="152400"/>
                    <a:pt x="261620" y="147320"/>
                  </a:cubicBezTo>
                  <a:cubicBezTo>
                    <a:pt x="269240" y="143510"/>
                    <a:pt x="278130" y="130810"/>
                    <a:pt x="274320" y="124460"/>
                  </a:cubicBezTo>
                  <a:cubicBezTo>
                    <a:pt x="264160" y="106680"/>
                    <a:pt x="36830" y="119380"/>
                    <a:pt x="36830" y="124460"/>
                  </a:cubicBezTo>
                  <a:cubicBezTo>
                    <a:pt x="36830" y="128270"/>
                    <a:pt x="205740" y="163830"/>
                    <a:pt x="226060" y="148590"/>
                  </a:cubicBezTo>
                  <a:cubicBezTo>
                    <a:pt x="233680" y="143510"/>
                    <a:pt x="232410" y="123190"/>
                    <a:pt x="229870" y="121920"/>
                  </a:cubicBezTo>
                  <a:cubicBezTo>
                    <a:pt x="226060" y="120650"/>
                    <a:pt x="180340" y="185420"/>
                    <a:pt x="186690" y="193040"/>
                  </a:cubicBezTo>
                  <a:cubicBezTo>
                    <a:pt x="191770" y="199390"/>
                    <a:pt x="250190" y="180340"/>
                    <a:pt x="260350" y="167640"/>
                  </a:cubicBezTo>
                  <a:cubicBezTo>
                    <a:pt x="266700" y="160020"/>
                    <a:pt x="259080" y="140970"/>
                    <a:pt x="264160" y="138430"/>
                  </a:cubicBezTo>
                  <a:cubicBezTo>
                    <a:pt x="269240" y="135890"/>
                    <a:pt x="285750" y="144780"/>
                    <a:pt x="288290" y="153670"/>
                  </a:cubicBezTo>
                  <a:cubicBezTo>
                    <a:pt x="292100" y="167640"/>
                    <a:pt x="265430" y="215900"/>
                    <a:pt x="250190" y="222250"/>
                  </a:cubicBezTo>
                  <a:cubicBezTo>
                    <a:pt x="240030" y="226060"/>
                    <a:pt x="223520" y="219710"/>
                    <a:pt x="217170" y="212090"/>
                  </a:cubicBezTo>
                  <a:cubicBezTo>
                    <a:pt x="209550" y="201930"/>
                    <a:pt x="210820" y="177800"/>
                    <a:pt x="213360" y="158750"/>
                  </a:cubicBezTo>
                  <a:cubicBezTo>
                    <a:pt x="215900" y="133350"/>
                    <a:pt x="226060" y="86360"/>
                    <a:pt x="241300" y="73660"/>
                  </a:cubicBezTo>
                  <a:cubicBezTo>
                    <a:pt x="250190" y="66040"/>
                    <a:pt x="265430" y="62230"/>
                    <a:pt x="275590" y="68580"/>
                  </a:cubicBezTo>
                  <a:cubicBezTo>
                    <a:pt x="298450" y="83820"/>
                    <a:pt x="321310" y="220980"/>
                    <a:pt x="313690" y="254000"/>
                  </a:cubicBezTo>
                  <a:cubicBezTo>
                    <a:pt x="309880" y="267970"/>
                    <a:pt x="300990" y="278130"/>
                    <a:pt x="293370" y="279400"/>
                  </a:cubicBezTo>
                  <a:cubicBezTo>
                    <a:pt x="285750" y="280670"/>
                    <a:pt x="273050" y="271780"/>
                    <a:pt x="270510" y="261620"/>
                  </a:cubicBezTo>
                  <a:cubicBezTo>
                    <a:pt x="265430" y="242570"/>
                    <a:pt x="306070" y="195580"/>
                    <a:pt x="318770" y="161290"/>
                  </a:cubicBezTo>
                  <a:cubicBezTo>
                    <a:pt x="331470" y="127000"/>
                    <a:pt x="330200" y="68580"/>
                    <a:pt x="344170" y="53340"/>
                  </a:cubicBezTo>
                  <a:cubicBezTo>
                    <a:pt x="350520" y="46990"/>
                    <a:pt x="359410" y="43180"/>
                    <a:pt x="365760" y="45720"/>
                  </a:cubicBezTo>
                  <a:cubicBezTo>
                    <a:pt x="372110" y="48260"/>
                    <a:pt x="381000" y="57150"/>
                    <a:pt x="379730" y="67310"/>
                  </a:cubicBezTo>
                  <a:cubicBezTo>
                    <a:pt x="377190" y="96520"/>
                    <a:pt x="248920" y="224790"/>
                    <a:pt x="219710" y="228600"/>
                  </a:cubicBezTo>
                  <a:cubicBezTo>
                    <a:pt x="210820" y="229870"/>
                    <a:pt x="204470" y="223520"/>
                    <a:pt x="199390" y="215900"/>
                  </a:cubicBezTo>
                  <a:cubicBezTo>
                    <a:pt x="190500" y="203200"/>
                    <a:pt x="181610" y="165100"/>
                    <a:pt x="184150" y="151130"/>
                  </a:cubicBezTo>
                  <a:cubicBezTo>
                    <a:pt x="185420" y="143510"/>
                    <a:pt x="189230" y="135890"/>
                    <a:pt x="194310" y="133350"/>
                  </a:cubicBezTo>
                  <a:cubicBezTo>
                    <a:pt x="199390" y="130810"/>
                    <a:pt x="212090" y="130810"/>
                    <a:pt x="215900" y="135890"/>
                  </a:cubicBezTo>
                  <a:cubicBezTo>
                    <a:pt x="223520" y="144780"/>
                    <a:pt x="217170" y="189230"/>
                    <a:pt x="209550" y="201930"/>
                  </a:cubicBezTo>
                  <a:cubicBezTo>
                    <a:pt x="204470" y="209550"/>
                    <a:pt x="194310" y="214630"/>
                    <a:pt x="187960" y="213360"/>
                  </a:cubicBezTo>
                  <a:cubicBezTo>
                    <a:pt x="181610" y="212090"/>
                    <a:pt x="172720" y="203200"/>
                    <a:pt x="170180" y="193040"/>
                  </a:cubicBezTo>
                  <a:cubicBezTo>
                    <a:pt x="165100" y="170180"/>
                    <a:pt x="189230" y="90170"/>
                    <a:pt x="200660" y="69850"/>
                  </a:cubicBezTo>
                  <a:cubicBezTo>
                    <a:pt x="205740" y="62230"/>
                    <a:pt x="209550" y="57150"/>
                    <a:pt x="215900" y="55880"/>
                  </a:cubicBezTo>
                  <a:cubicBezTo>
                    <a:pt x="222250" y="54610"/>
                    <a:pt x="229870" y="55880"/>
                    <a:pt x="236220" y="60960"/>
                  </a:cubicBezTo>
                  <a:cubicBezTo>
                    <a:pt x="250190" y="72390"/>
                    <a:pt x="257810" y="143510"/>
                    <a:pt x="273050" y="148590"/>
                  </a:cubicBezTo>
                  <a:cubicBezTo>
                    <a:pt x="281940" y="151130"/>
                    <a:pt x="295910" y="129540"/>
                    <a:pt x="302260" y="132080"/>
                  </a:cubicBezTo>
                  <a:cubicBezTo>
                    <a:pt x="307340" y="134620"/>
                    <a:pt x="312420" y="154940"/>
                    <a:pt x="308610" y="158750"/>
                  </a:cubicBezTo>
                  <a:cubicBezTo>
                    <a:pt x="303530" y="163830"/>
                    <a:pt x="271780" y="156210"/>
                    <a:pt x="261620" y="148590"/>
                  </a:cubicBezTo>
                  <a:cubicBezTo>
                    <a:pt x="252730" y="142240"/>
                    <a:pt x="247650" y="130810"/>
                    <a:pt x="246380" y="119380"/>
                  </a:cubicBezTo>
                  <a:cubicBezTo>
                    <a:pt x="245110" y="105410"/>
                    <a:pt x="251460" y="81280"/>
                    <a:pt x="261620" y="73660"/>
                  </a:cubicBezTo>
                  <a:cubicBezTo>
                    <a:pt x="270510" y="67310"/>
                    <a:pt x="290830" y="67310"/>
                    <a:pt x="298450" y="72390"/>
                  </a:cubicBezTo>
                  <a:cubicBezTo>
                    <a:pt x="304800" y="77470"/>
                    <a:pt x="308610" y="91440"/>
                    <a:pt x="306070" y="101600"/>
                  </a:cubicBezTo>
                  <a:cubicBezTo>
                    <a:pt x="302260" y="115570"/>
                    <a:pt x="273050" y="142240"/>
                    <a:pt x="259080" y="144780"/>
                  </a:cubicBezTo>
                  <a:cubicBezTo>
                    <a:pt x="248920" y="146050"/>
                    <a:pt x="232410" y="135890"/>
                    <a:pt x="232410" y="133350"/>
                  </a:cubicBezTo>
                  <a:cubicBezTo>
                    <a:pt x="233680" y="129540"/>
                    <a:pt x="335280" y="130810"/>
                    <a:pt x="339090" y="140970"/>
                  </a:cubicBezTo>
                  <a:cubicBezTo>
                    <a:pt x="341630" y="144780"/>
                    <a:pt x="325120" y="152400"/>
                    <a:pt x="325120" y="158750"/>
                  </a:cubicBezTo>
                  <a:cubicBezTo>
                    <a:pt x="325120" y="166370"/>
                    <a:pt x="350520" y="173990"/>
                    <a:pt x="350520" y="182880"/>
                  </a:cubicBezTo>
                  <a:cubicBezTo>
                    <a:pt x="350520" y="191770"/>
                    <a:pt x="323850" y="209550"/>
                    <a:pt x="325120" y="212090"/>
                  </a:cubicBezTo>
                  <a:cubicBezTo>
                    <a:pt x="326390" y="213360"/>
                    <a:pt x="339090" y="208280"/>
                    <a:pt x="339090" y="207010"/>
                  </a:cubicBezTo>
                  <a:cubicBezTo>
                    <a:pt x="339090" y="205740"/>
                    <a:pt x="313690" y="209550"/>
                    <a:pt x="307340" y="204470"/>
                  </a:cubicBezTo>
                  <a:cubicBezTo>
                    <a:pt x="300990" y="199390"/>
                    <a:pt x="299720" y="181610"/>
                    <a:pt x="302260" y="173990"/>
                  </a:cubicBezTo>
                  <a:cubicBezTo>
                    <a:pt x="304800" y="167640"/>
                    <a:pt x="314960" y="161290"/>
                    <a:pt x="321310" y="160020"/>
                  </a:cubicBezTo>
                  <a:cubicBezTo>
                    <a:pt x="328930" y="158750"/>
                    <a:pt x="339090" y="162560"/>
                    <a:pt x="344170" y="167640"/>
                  </a:cubicBezTo>
                  <a:cubicBezTo>
                    <a:pt x="349250" y="172720"/>
                    <a:pt x="351790" y="184150"/>
                    <a:pt x="350520" y="191770"/>
                  </a:cubicBezTo>
                  <a:cubicBezTo>
                    <a:pt x="349250" y="198120"/>
                    <a:pt x="340360" y="207010"/>
                    <a:pt x="334010" y="209550"/>
                  </a:cubicBezTo>
                  <a:cubicBezTo>
                    <a:pt x="327660" y="212090"/>
                    <a:pt x="316230" y="210820"/>
                    <a:pt x="309880" y="207010"/>
                  </a:cubicBezTo>
                  <a:cubicBezTo>
                    <a:pt x="303530" y="203200"/>
                    <a:pt x="297180" y="191770"/>
                    <a:pt x="298450" y="184150"/>
                  </a:cubicBezTo>
                  <a:cubicBezTo>
                    <a:pt x="300990" y="175260"/>
                    <a:pt x="322580" y="158750"/>
                    <a:pt x="331470" y="160020"/>
                  </a:cubicBezTo>
                  <a:cubicBezTo>
                    <a:pt x="339090" y="161290"/>
                    <a:pt x="351790" y="180340"/>
                    <a:pt x="350520" y="189230"/>
                  </a:cubicBezTo>
                  <a:cubicBezTo>
                    <a:pt x="349250" y="198120"/>
                    <a:pt x="325120" y="212090"/>
                    <a:pt x="325120" y="212090"/>
                  </a:cubicBezTo>
                  <a:cubicBezTo>
                    <a:pt x="325120" y="212090"/>
                    <a:pt x="346710" y="195580"/>
                    <a:pt x="344170" y="190500"/>
                  </a:cubicBezTo>
                  <a:cubicBezTo>
                    <a:pt x="339090" y="179070"/>
                    <a:pt x="226060" y="201930"/>
                    <a:pt x="209550" y="181610"/>
                  </a:cubicBezTo>
                  <a:cubicBezTo>
                    <a:pt x="196850" y="166370"/>
                    <a:pt x="207010" y="129540"/>
                    <a:pt x="217170" y="110490"/>
                  </a:cubicBezTo>
                  <a:cubicBezTo>
                    <a:pt x="227330" y="92710"/>
                    <a:pt x="251460" y="74930"/>
                    <a:pt x="266700" y="69850"/>
                  </a:cubicBezTo>
                  <a:cubicBezTo>
                    <a:pt x="278130" y="66040"/>
                    <a:pt x="292100" y="67310"/>
                    <a:pt x="298450" y="72390"/>
                  </a:cubicBezTo>
                  <a:cubicBezTo>
                    <a:pt x="304800" y="76200"/>
                    <a:pt x="308610" y="90170"/>
                    <a:pt x="307340" y="95250"/>
                  </a:cubicBezTo>
                  <a:cubicBezTo>
                    <a:pt x="306070" y="99060"/>
                    <a:pt x="294640" y="100330"/>
                    <a:pt x="294640" y="104140"/>
                  </a:cubicBezTo>
                  <a:cubicBezTo>
                    <a:pt x="294640" y="110490"/>
                    <a:pt x="334010" y="113030"/>
                    <a:pt x="340360" y="124460"/>
                  </a:cubicBezTo>
                  <a:cubicBezTo>
                    <a:pt x="346710" y="135890"/>
                    <a:pt x="341630" y="158750"/>
                    <a:pt x="332740" y="170180"/>
                  </a:cubicBezTo>
                  <a:cubicBezTo>
                    <a:pt x="321310" y="185420"/>
                    <a:pt x="280670" y="199390"/>
                    <a:pt x="264160" y="196850"/>
                  </a:cubicBezTo>
                  <a:cubicBezTo>
                    <a:pt x="254000" y="195580"/>
                    <a:pt x="248920" y="189230"/>
                    <a:pt x="241300" y="180340"/>
                  </a:cubicBezTo>
                  <a:cubicBezTo>
                    <a:pt x="226060" y="161290"/>
                    <a:pt x="195580" y="95250"/>
                    <a:pt x="199390" y="74930"/>
                  </a:cubicBezTo>
                  <a:cubicBezTo>
                    <a:pt x="200660" y="64770"/>
                    <a:pt x="209550" y="55880"/>
                    <a:pt x="215900" y="55880"/>
                  </a:cubicBezTo>
                  <a:cubicBezTo>
                    <a:pt x="223520" y="55880"/>
                    <a:pt x="240030" y="67310"/>
                    <a:pt x="243840" y="80010"/>
                  </a:cubicBezTo>
                  <a:cubicBezTo>
                    <a:pt x="251460" y="102870"/>
                    <a:pt x="224790" y="177800"/>
                    <a:pt x="210820" y="198120"/>
                  </a:cubicBezTo>
                  <a:cubicBezTo>
                    <a:pt x="204470" y="207010"/>
                    <a:pt x="194310" y="214630"/>
                    <a:pt x="187960" y="213360"/>
                  </a:cubicBezTo>
                  <a:cubicBezTo>
                    <a:pt x="181610" y="212090"/>
                    <a:pt x="171450" y="201930"/>
                    <a:pt x="170180" y="193040"/>
                  </a:cubicBezTo>
                  <a:cubicBezTo>
                    <a:pt x="167640" y="180340"/>
                    <a:pt x="177800" y="146050"/>
                    <a:pt x="187960" y="138430"/>
                  </a:cubicBezTo>
                  <a:cubicBezTo>
                    <a:pt x="195580" y="132080"/>
                    <a:pt x="209550" y="130810"/>
                    <a:pt x="215900" y="135890"/>
                  </a:cubicBezTo>
                  <a:cubicBezTo>
                    <a:pt x="228600" y="144780"/>
                    <a:pt x="234950" y="210820"/>
                    <a:pt x="229870" y="222250"/>
                  </a:cubicBezTo>
                  <a:cubicBezTo>
                    <a:pt x="227330" y="226060"/>
                    <a:pt x="223520" y="229870"/>
                    <a:pt x="219710" y="228600"/>
                  </a:cubicBezTo>
                  <a:cubicBezTo>
                    <a:pt x="213360" y="227330"/>
                    <a:pt x="199390" y="214630"/>
                    <a:pt x="200660" y="203200"/>
                  </a:cubicBezTo>
                  <a:cubicBezTo>
                    <a:pt x="201930" y="172720"/>
                    <a:pt x="314960" y="58420"/>
                    <a:pt x="347980" y="49530"/>
                  </a:cubicBezTo>
                  <a:cubicBezTo>
                    <a:pt x="360680" y="45720"/>
                    <a:pt x="373380" y="49530"/>
                    <a:pt x="378460" y="58420"/>
                  </a:cubicBezTo>
                  <a:cubicBezTo>
                    <a:pt x="388620" y="74930"/>
                    <a:pt x="367030" y="135890"/>
                    <a:pt x="354330" y="172720"/>
                  </a:cubicBezTo>
                  <a:cubicBezTo>
                    <a:pt x="341630" y="209550"/>
                    <a:pt x="321310" y="266700"/>
                    <a:pt x="303530" y="276860"/>
                  </a:cubicBezTo>
                  <a:cubicBezTo>
                    <a:pt x="294640" y="281940"/>
                    <a:pt x="284480" y="278130"/>
                    <a:pt x="278130" y="274320"/>
                  </a:cubicBezTo>
                  <a:cubicBezTo>
                    <a:pt x="270510" y="269240"/>
                    <a:pt x="269240" y="259080"/>
                    <a:pt x="264160" y="246380"/>
                  </a:cubicBezTo>
                  <a:cubicBezTo>
                    <a:pt x="255270" y="218440"/>
                    <a:pt x="238760" y="146050"/>
                    <a:pt x="237490" y="114300"/>
                  </a:cubicBezTo>
                  <a:cubicBezTo>
                    <a:pt x="236220" y="96520"/>
                    <a:pt x="234950" y="81280"/>
                    <a:pt x="241300" y="73660"/>
                  </a:cubicBezTo>
                  <a:cubicBezTo>
                    <a:pt x="247650" y="67310"/>
                    <a:pt x="262890" y="62230"/>
                    <a:pt x="270510" y="66040"/>
                  </a:cubicBezTo>
                  <a:cubicBezTo>
                    <a:pt x="278130" y="69850"/>
                    <a:pt x="284480" y="82550"/>
                    <a:pt x="287020" y="96520"/>
                  </a:cubicBezTo>
                  <a:cubicBezTo>
                    <a:pt x="290830" y="121920"/>
                    <a:pt x="278130" y="189230"/>
                    <a:pt x="262890" y="208280"/>
                  </a:cubicBezTo>
                  <a:cubicBezTo>
                    <a:pt x="254000" y="218440"/>
                    <a:pt x="240030" y="226060"/>
                    <a:pt x="231140" y="223520"/>
                  </a:cubicBezTo>
                  <a:cubicBezTo>
                    <a:pt x="223520" y="220980"/>
                    <a:pt x="213360" y="205740"/>
                    <a:pt x="213360" y="194310"/>
                  </a:cubicBezTo>
                  <a:cubicBezTo>
                    <a:pt x="213360" y="179070"/>
                    <a:pt x="232410" y="153670"/>
                    <a:pt x="245110" y="139700"/>
                  </a:cubicBezTo>
                  <a:cubicBezTo>
                    <a:pt x="256540" y="127000"/>
                    <a:pt x="274320" y="109220"/>
                    <a:pt x="284480" y="111760"/>
                  </a:cubicBezTo>
                  <a:cubicBezTo>
                    <a:pt x="295910" y="114300"/>
                    <a:pt x="308610" y="147320"/>
                    <a:pt x="307340" y="165100"/>
                  </a:cubicBezTo>
                  <a:cubicBezTo>
                    <a:pt x="306070" y="184150"/>
                    <a:pt x="289560" y="210820"/>
                    <a:pt x="269240" y="220980"/>
                  </a:cubicBezTo>
                  <a:cubicBezTo>
                    <a:pt x="243840" y="233680"/>
                    <a:pt x="175260" y="229870"/>
                    <a:pt x="158750" y="214630"/>
                  </a:cubicBezTo>
                  <a:cubicBezTo>
                    <a:pt x="147320" y="203200"/>
                    <a:pt x="148590" y="176530"/>
                    <a:pt x="152400" y="162560"/>
                  </a:cubicBezTo>
                  <a:cubicBezTo>
                    <a:pt x="154940" y="151130"/>
                    <a:pt x="161290" y="142240"/>
                    <a:pt x="171450" y="133350"/>
                  </a:cubicBezTo>
                  <a:cubicBezTo>
                    <a:pt x="186690" y="119380"/>
                    <a:pt x="228600" y="93980"/>
                    <a:pt x="245110" y="96520"/>
                  </a:cubicBezTo>
                  <a:cubicBezTo>
                    <a:pt x="255270" y="97790"/>
                    <a:pt x="264160" y="106680"/>
                    <a:pt x="267970" y="115570"/>
                  </a:cubicBezTo>
                  <a:cubicBezTo>
                    <a:pt x="271780" y="125730"/>
                    <a:pt x="269240" y="142240"/>
                    <a:pt x="262890" y="152400"/>
                  </a:cubicBezTo>
                  <a:cubicBezTo>
                    <a:pt x="256540" y="163830"/>
                    <a:pt x="242570" y="176530"/>
                    <a:pt x="224790" y="181610"/>
                  </a:cubicBezTo>
                  <a:cubicBezTo>
                    <a:pt x="193040" y="191770"/>
                    <a:pt x="118110" y="180340"/>
                    <a:pt x="80010" y="173990"/>
                  </a:cubicBezTo>
                  <a:cubicBezTo>
                    <a:pt x="55880" y="170180"/>
                    <a:pt x="33020" y="166370"/>
                    <a:pt x="20320" y="158750"/>
                  </a:cubicBezTo>
                  <a:cubicBezTo>
                    <a:pt x="11430" y="153670"/>
                    <a:pt x="5080" y="146050"/>
                    <a:pt x="2540" y="138430"/>
                  </a:cubicBezTo>
                  <a:cubicBezTo>
                    <a:pt x="0" y="129540"/>
                    <a:pt x="1270" y="115570"/>
                    <a:pt x="5080" y="107950"/>
                  </a:cubicBezTo>
                  <a:cubicBezTo>
                    <a:pt x="8890" y="100330"/>
                    <a:pt x="15240" y="93980"/>
                    <a:pt x="27940" y="90170"/>
                  </a:cubicBezTo>
                  <a:cubicBezTo>
                    <a:pt x="68580" y="76200"/>
                    <a:pt x="271780" y="64770"/>
                    <a:pt x="304800" y="92710"/>
                  </a:cubicBezTo>
                  <a:cubicBezTo>
                    <a:pt x="318770" y="104140"/>
                    <a:pt x="318770" y="128270"/>
                    <a:pt x="314960" y="143510"/>
                  </a:cubicBezTo>
                  <a:cubicBezTo>
                    <a:pt x="311150" y="158750"/>
                    <a:pt x="303530" y="175260"/>
                    <a:pt x="285750" y="182880"/>
                  </a:cubicBezTo>
                  <a:cubicBezTo>
                    <a:pt x="252730" y="199390"/>
                    <a:pt x="140970" y="185420"/>
                    <a:pt x="100330" y="175260"/>
                  </a:cubicBezTo>
                  <a:cubicBezTo>
                    <a:pt x="78740" y="170180"/>
                    <a:pt x="62230" y="165100"/>
                    <a:pt x="54610" y="152400"/>
                  </a:cubicBezTo>
                  <a:cubicBezTo>
                    <a:pt x="46990" y="138430"/>
                    <a:pt x="49530" y="107950"/>
                    <a:pt x="55880" y="95250"/>
                  </a:cubicBezTo>
                  <a:cubicBezTo>
                    <a:pt x="59690" y="86360"/>
                    <a:pt x="66040" y="81280"/>
                    <a:pt x="76200" y="77470"/>
                  </a:cubicBezTo>
                  <a:cubicBezTo>
                    <a:pt x="97790" y="68580"/>
                    <a:pt x="153670" y="64770"/>
                    <a:pt x="185420" y="69850"/>
                  </a:cubicBezTo>
                  <a:cubicBezTo>
                    <a:pt x="210820" y="73660"/>
                    <a:pt x="236220" y="82550"/>
                    <a:pt x="251460" y="96520"/>
                  </a:cubicBezTo>
                  <a:cubicBezTo>
                    <a:pt x="265430" y="109220"/>
                    <a:pt x="271780" y="130810"/>
                    <a:pt x="275590" y="149860"/>
                  </a:cubicBezTo>
                  <a:cubicBezTo>
                    <a:pt x="279400" y="168910"/>
                    <a:pt x="278130" y="194310"/>
                    <a:pt x="276860" y="212090"/>
                  </a:cubicBezTo>
                  <a:cubicBezTo>
                    <a:pt x="275590" y="224790"/>
                    <a:pt x="276860" y="234950"/>
                    <a:pt x="270510" y="245110"/>
                  </a:cubicBezTo>
                  <a:cubicBezTo>
                    <a:pt x="262890" y="257810"/>
                    <a:pt x="247650" y="275590"/>
                    <a:pt x="228600" y="279400"/>
                  </a:cubicBezTo>
                  <a:cubicBezTo>
                    <a:pt x="201930" y="284480"/>
                    <a:pt x="138430" y="261620"/>
                    <a:pt x="116840" y="246380"/>
                  </a:cubicBezTo>
                  <a:cubicBezTo>
                    <a:pt x="104140" y="237490"/>
                    <a:pt x="97790" y="228600"/>
                    <a:pt x="95250" y="215900"/>
                  </a:cubicBezTo>
                  <a:cubicBezTo>
                    <a:pt x="91440" y="201930"/>
                    <a:pt x="95250" y="180340"/>
                    <a:pt x="104140" y="163830"/>
                  </a:cubicBezTo>
                  <a:cubicBezTo>
                    <a:pt x="116840" y="140970"/>
                    <a:pt x="153670" y="102870"/>
                    <a:pt x="175260" y="95250"/>
                  </a:cubicBezTo>
                  <a:cubicBezTo>
                    <a:pt x="187960" y="90170"/>
                    <a:pt x="201930" y="92710"/>
                    <a:pt x="210820" y="97790"/>
                  </a:cubicBezTo>
                  <a:cubicBezTo>
                    <a:pt x="219710" y="101600"/>
                    <a:pt x="226060" y="109220"/>
                    <a:pt x="229870" y="119380"/>
                  </a:cubicBezTo>
                  <a:cubicBezTo>
                    <a:pt x="234950" y="132080"/>
                    <a:pt x="232410" y="152400"/>
                    <a:pt x="229870" y="170180"/>
                  </a:cubicBezTo>
                  <a:cubicBezTo>
                    <a:pt x="226060" y="193040"/>
                    <a:pt x="215900" y="234950"/>
                    <a:pt x="204470" y="245110"/>
                  </a:cubicBezTo>
                  <a:cubicBezTo>
                    <a:pt x="198120" y="250190"/>
                    <a:pt x="187960" y="251460"/>
                    <a:pt x="182880" y="248920"/>
                  </a:cubicBezTo>
                  <a:cubicBezTo>
                    <a:pt x="177800" y="247650"/>
                    <a:pt x="173990" y="242570"/>
                    <a:pt x="171450" y="234950"/>
                  </a:cubicBezTo>
                  <a:cubicBezTo>
                    <a:pt x="165100" y="214630"/>
                    <a:pt x="170180" y="146050"/>
                    <a:pt x="179070" y="106680"/>
                  </a:cubicBezTo>
                  <a:cubicBezTo>
                    <a:pt x="186690" y="71120"/>
                    <a:pt x="200660" y="24130"/>
                    <a:pt x="217170" y="10160"/>
                  </a:cubicBezTo>
                  <a:cubicBezTo>
                    <a:pt x="226060" y="2540"/>
                    <a:pt x="236220" y="0"/>
                    <a:pt x="245110" y="3810"/>
                  </a:cubicBezTo>
                  <a:cubicBezTo>
                    <a:pt x="261620" y="11430"/>
                    <a:pt x="284480" y="62230"/>
                    <a:pt x="292100" y="93980"/>
                  </a:cubicBezTo>
                  <a:cubicBezTo>
                    <a:pt x="299720" y="123190"/>
                    <a:pt x="297180" y="157480"/>
                    <a:pt x="290830" y="185420"/>
                  </a:cubicBezTo>
                  <a:cubicBezTo>
                    <a:pt x="285750" y="210820"/>
                    <a:pt x="273050" y="251460"/>
                    <a:pt x="259080" y="256540"/>
                  </a:cubicBezTo>
                  <a:cubicBezTo>
                    <a:pt x="250190" y="260350"/>
                    <a:pt x="234950" y="254000"/>
                    <a:pt x="229870" y="243840"/>
                  </a:cubicBezTo>
                  <a:cubicBezTo>
                    <a:pt x="220980" y="226060"/>
                    <a:pt x="242570" y="163830"/>
                    <a:pt x="252730" y="133350"/>
                  </a:cubicBezTo>
                  <a:cubicBezTo>
                    <a:pt x="260350" y="110490"/>
                    <a:pt x="267970" y="81280"/>
                    <a:pt x="279400" y="74930"/>
                  </a:cubicBezTo>
                  <a:cubicBezTo>
                    <a:pt x="287020" y="71120"/>
                    <a:pt x="299720" y="73660"/>
                    <a:pt x="304800" y="78740"/>
                  </a:cubicBezTo>
                  <a:cubicBezTo>
                    <a:pt x="309880" y="83820"/>
                    <a:pt x="309880" y="102870"/>
                    <a:pt x="309880" y="102870"/>
                  </a:cubicBezTo>
                </a:path>
              </a:pathLst>
            </a:custGeom>
            <a:solidFill>
              <a:srgbClr val="FFFFFF"/>
            </a:solidFill>
            <a:ln>
              <a:noFill/>
            </a:ln>
          </p:spPr>
        </p:sp>
      </p:grpSp>
      <p:grpSp>
        <p:nvGrpSpPr>
          <p:cNvPr name="Group 43" id="43"/>
          <p:cNvGrpSpPr/>
          <p:nvPr/>
        </p:nvGrpSpPr>
        <p:grpSpPr>
          <a:xfrm rot="0">
            <a:off x="8708707" y="5708332"/>
            <a:ext cx="216217" cy="418147"/>
            <a:chOff x="0" y="0"/>
            <a:chExt cx="288290" cy="557530"/>
          </a:xfrm>
        </p:grpSpPr>
        <p:sp>
          <p:nvSpPr>
            <p:cNvPr name="Freeform 44" id="44"/>
            <p:cNvSpPr/>
            <p:nvPr/>
          </p:nvSpPr>
          <p:spPr>
            <a:xfrm flipH="false" flipV="false">
              <a:off x="34290" y="50800"/>
              <a:ext cx="209550" cy="457200"/>
            </a:xfrm>
            <a:custGeom>
              <a:avLst/>
              <a:gdLst/>
              <a:ahLst/>
              <a:cxnLst/>
              <a:rect r="r" b="b" t="t" l="l"/>
              <a:pathLst>
                <a:path h="457200" w="209550">
                  <a:moveTo>
                    <a:pt x="52070" y="17780"/>
                  </a:moveTo>
                  <a:cubicBezTo>
                    <a:pt x="43180" y="408940"/>
                    <a:pt x="35560" y="411480"/>
                    <a:pt x="30480" y="410210"/>
                  </a:cubicBezTo>
                  <a:cubicBezTo>
                    <a:pt x="26670" y="408940"/>
                    <a:pt x="22860" y="405130"/>
                    <a:pt x="20320" y="397510"/>
                  </a:cubicBezTo>
                  <a:cubicBezTo>
                    <a:pt x="11430" y="370840"/>
                    <a:pt x="12700" y="252730"/>
                    <a:pt x="20320" y="193040"/>
                  </a:cubicBezTo>
                  <a:cubicBezTo>
                    <a:pt x="26670" y="144780"/>
                    <a:pt x="38100" y="77470"/>
                    <a:pt x="53340" y="62230"/>
                  </a:cubicBezTo>
                  <a:cubicBezTo>
                    <a:pt x="59690" y="55880"/>
                    <a:pt x="68580" y="52070"/>
                    <a:pt x="74930" y="57150"/>
                  </a:cubicBezTo>
                  <a:cubicBezTo>
                    <a:pt x="97790" y="74930"/>
                    <a:pt x="71120" y="342900"/>
                    <a:pt x="86360" y="401320"/>
                  </a:cubicBezTo>
                  <a:cubicBezTo>
                    <a:pt x="91440" y="422910"/>
                    <a:pt x="109220" y="431800"/>
                    <a:pt x="107950" y="441960"/>
                  </a:cubicBezTo>
                  <a:cubicBezTo>
                    <a:pt x="107950" y="448310"/>
                    <a:pt x="100330" y="455930"/>
                    <a:pt x="96520" y="455930"/>
                  </a:cubicBezTo>
                  <a:cubicBezTo>
                    <a:pt x="91440" y="455930"/>
                    <a:pt x="82550" y="450850"/>
                    <a:pt x="80010" y="441960"/>
                  </a:cubicBezTo>
                  <a:cubicBezTo>
                    <a:pt x="71120" y="411480"/>
                    <a:pt x="143510" y="265430"/>
                    <a:pt x="157480" y="193040"/>
                  </a:cubicBezTo>
                  <a:cubicBezTo>
                    <a:pt x="167640" y="138430"/>
                    <a:pt x="161290" y="68580"/>
                    <a:pt x="170180" y="46990"/>
                  </a:cubicBezTo>
                  <a:cubicBezTo>
                    <a:pt x="173990" y="39370"/>
                    <a:pt x="176530" y="34290"/>
                    <a:pt x="181610" y="34290"/>
                  </a:cubicBezTo>
                  <a:cubicBezTo>
                    <a:pt x="186690" y="33020"/>
                    <a:pt x="195580" y="38100"/>
                    <a:pt x="199390" y="45720"/>
                  </a:cubicBezTo>
                  <a:cubicBezTo>
                    <a:pt x="207010" y="59690"/>
                    <a:pt x="208280" y="105410"/>
                    <a:pt x="203200" y="120650"/>
                  </a:cubicBezTo>
                  <a:cubicBezTo>
                    <a:pt x="200660" y="128270"/>
                    <a:pt x="195580" y="137160"/>
                    <a:pt x="190500" y="137160"/>
                  </a:cubicBezTo>
                  <a:cubicBezTo>
                    <a:pt x="184150" y="137160"/>
                    <a:pt x="170180" y="124460"/>
                    <a:pt x="170180" y="119380"/>
                  </a:cubicBezTo>
                  <a:cubicBezTo>
                    <a:pt x="170180" y="114300"/>
                    <a:pt x="190500" y="104140"/>
                    <a:pt x="194310" y="106680"/>
                  </a:cubicBezTo>
                  <a:cubicBezTo>
                    <a:pt x="198120" y="109220"/>
                    <a:pt x="200660" y="129540"/>
                    <a:pt x="196850" y="133350"/>
                  </a:cubicBezTo>
                  <a:cubicBezTo>
                    <a:pt x="193040" y="137160"/>
                    <a:pt x="175260" y="133350"/>
                    <a:pt x="170180" y="125730"/>
                  </a:cubicBezTo>
                  <a:cubicBezTo>
                    <a:pt x="161290" y="113030"/>
                    <a:pt x="165100" y="60960"/>
                    <a:pt x="170180" y="46990"/>
                  </a:cubicBezTo>
                  <a:cubicBezTo>
                    <a:pt x="172720" y="40640"/>
                    <a:pt x="176530" y="34290"/>
                    <a:pt x="181610" y="34290"/>
                  </a:cubicBezTo>
                  <a:cubicBezTo>
                    <a:pt x="186690" y="33020"/>
                    <a:pt x="195580" y="38100"/>
                    <a:pt x="199390" y="45720"/>
                  </a:cubicBezTo>
                  <a:cubicBezTo>
                    <a:pt x="209550" y="67310"/>
                    <a:pt x="194310" y="142240"/>
                    <a:pt x="182880" y="199390"/>
                  </a:cubicBezTo>
                  <a:cubicBezTo>
                    <a:pt x="167640" y="273050"/>
                    <a:pt x="128270" y="417830"/>
                    <a:pt x="107950" y="445770"/>
                  </a:cubicBezTo>
                  <a:cubicBezTo>
                    <a:pt x="102870" y="453390"/>
                    <a:pt x="97790" y="457200"/>
                    <a:pt x="92710" y="455930"/>
                  </a:cubicBezTo>
                  <a:cubicBezTo>
                    <a:pt x="82550" y="453390"/>
                    <a:pt x="67310" y="429260"/>
                    <a:pt x="59690" y="402590"/>
                  </a:cubicBezTo>
                  <a:cubicBezTo>
                    <a:pt x="40640" y="339090"/>
                    <a:pt x="31750" y="90170"/>
                    <a:pt x="53340" y="62230"/>
                  </a:cubicBezTo>
                  <a:cubicBezTo>
                    <a:pt x="58420" y="54610"/>
                    <a:pt x="69850" y="53340"/>
                    <a:pt x="74930" y="57150"/>
                  </a:cubicBezTo>
                  <a:cubicBezTo>
                    <a:pt x="83820" y="64770"/>
                    <a:pt x="74930" y="116840"/>
                    <a:pt x="69850" y="140970"/>
                  </a:cubicBezTo>
                  <a:cubicBezTo>
                    <a:pt x="66040" y="161290"/>
                    <a:pt x="54610" y="170180"/>
                    <a:pt x="49530" y="194310"/>
                  </a:cubicBezTo>
                  <a:cubicBezTo>
                    <a:pt x="40640" y="240030"/>
                    <a:pt x="62230" y="375920"/>
                    <a:pt x="48260" y="400050"/>
                  </a:cubicBezTo>
                  <a:cubicBezTo>
                    <a:pt x="43180" y="407670"/>
                    <a:pt x="35560" y="411480"/>
                    <a:pt x="30480" y="410210"/>
                  </a:cubicBezTo>
                  <a:cubicBezTo>
                    <a:pt x="26670" y="408940"/>
                    <a:pt x="22860" y="405130"/>
                    <a:pt x="20320" y="397510"/>
                  </a:cubicBezTo>
                  <a:cubicBezTo>
                    <a:pt x="6350" y="359410"/>
                    <a:pt x="0" y="62230"/>
                    <a:pt x="16510" y="17780"/>
                  </a:cubicBezTo>
                  <a:cubicBezTo>
                    <a:pt x="20320" y="6350"/>
                    <a:pt x="26670" y="0"/>
                    <a:pt x="33020" y="0"/>
                  </a:cubicBezTo>
                  <a:cubicBezTo>
                    <a:pt x="39370" y="0"/>
                    <a:pt x="52070" y="17780"/>
                    <a:pt x="52070" y="17780"/>
                  </a:cubicBezTo>
                </a:path>
              </a:pathLst>
            </a:custGeom>
            <a:solidFill>
              <a:srgbClr val="FFFFFF"/>
            </a:solidFill>
            <a:ln>
              <a:noFill/>
            </a:ln>
          </p:spPr>
        </p:sp>
      </p:grpSp>
      <p:grpSp>
        <p:nvGrpSpPr>
          <p:cNvPr name="Group 45" id="45"/>
          <p:cNvGrpSpPr/>
          <p:nvPr/>
        </p:nvGrpSpPr>
        <p:grpSpPr>
          <a:xfrm rot="0">
            <a:off x="8801100" y="5787390"/>
            <a:ext cx="130492" cy="114300"/>
            <a:chOff x="0" y="0"/>
            <a:chExt cx="173990" cy="152400"/>
          </a:xfrm>
        </p:grpSpPr>
        <p:sp>
          <p:nvSpPr>
            <p:cNvPr name="Freeform 46" id="46"/>
            <p:cNvSpPr/>
            <p:nvPr/>
          </p:nvSpPr>
          <p:spPr>
            <a:xfrm flipH="false" flipV="false">
              <a:off x="49530" y="48260"/>
              <a:ext cx="74930" cy="54610"/>
            </a:xfrm>
            <a:custGeom>
              <a:avLst/>
              <a:gdLst/>
              <a:ahLst/>
              <a:cxnLst/>
              <a:rect r="r" b="b" t="t" l="l"/>
              <a:pathLst>
                <a:path h="54610" w="74930">
                  <a:moveTo>
                    <a:pt x="48260" y="53340"/>
                  </a:moveTo>
                  <a:cubicBezTo>
                    <a:pt x="10160" y="48260"/>
                    <a:pt x="2540" y="40640"/>
                    <a:pt x="1270" y="34290"/>
                  </a:cubicBezTo>
                  <a:cubicBezTo>
                    <a:pt x="0" y="27940"/>
                    <a:pt x="1270" y="16510"/>
                    <a:pt x="6350" y="11430"/>
                  </a:cubicBezTo>
                  <a:cubicBezTo>
                    <a:pt x="11430" y="6350"/>
                    <a:pt x="21590" y="1270"/>
                    <a:pt x="29210" y="2540"/>
                  </a:cubicBezTo>
                  <a:cubicBezTo>
                    <a:pt x="35560" y="3810"/>
                    <a:pt x="44450" y="10160"/>
                    <a:pt x="48260" y="16510"/>
                  </a:cubicBezTo>
                  <a:cubicBezTo>
                    <a:pt x="52070" y="22860"/>
                    <a:pt x="52070" y="34290"/>
                    <a:pt x="48260" y="40640"/>
                  </a:cubicBezTo>
                  <a:cubicBezTo>
                    <a:pt x="44450" y="46990"/>
                    <a:pt x="35560" y="52070"/>
                    <a:pt x="29210" y="53340"/>
                  </a:cubicBezTo>
                  <a:cubicBezTo>
                    <a:pt x="21590" y="54610"/>
                    <a:pt x="10160" y="50800"/>
                    <a:pt x="6350" y="44450"/>
                  </a:cubicBezTo>
                  <a:cubicBezTo>
                    <a:pt x="1270" y="36830"/>
                    <a:pt x="2540" y="13970"/>
                    <a:pt x="10160" y="7620"/>
                  </a:cubicBezTo>
                  <a:cubicBezTo>
                    <a:pt x="19050" y="0"/>
                    <a:pt x="54610" y="2540"/>
                    <a:pt x="64770" y="8890"/>
                  </a:cubicBezTo>
                  <a:cubicBezTo>
                    <a:pt x="71120" y="13970"/>
                    <a:pt x="74930" y="24130"/>
                    <a:pt x="73660" y="30480"/>
                  </a:cubicBezTo>
                  <a:cubicBezTo>
                    <a:pt x="72390" y="38100"/>
                    <a:pt x="48260" y="53340"/>
                    <a:pt x="48260" y="53340"/>
                  </a:cubicBezTo>
                </a:path>
              </a:pathLst>
            </a:custGeom>
            <a:solidFill>
              <a:srgbClr val="FFFFFF"/>
            </a:solidFill>
            <a:ln>
              <a:noFill/>
            </a:ln>
          </p:spPr>
        </p:sp>
      </p:grpSp>
      <p:grpSp>
        <p:nvGrpSpPr>
          <p:cNvPr name="Group 47" id="47"/>
          <p:cNvGrpSpPr/>
          <p:nvPr/>
        </p:nvGrpSpPr>
        <p:grpSpPr>
          <a:xfrm rot="0">
            <a:off x="8765857" y="5715953"/>
            <a:ext cx="213360" cy="411480"/>
            <a:chOff x="0" y="0"/>
            <a:chExt cx="284480" cy="548640"/>
          </a:xfrm>
        </p:grpSpPr>
        <p:sp>
          <p:nvSpPr>
            <p:cNvPr name="Freeform 48" id="48"/>
            <p:cNvSpPr/>
            <p:nvPr/>
          </p:nvSpPr>
          <p:spPr>
            <a:xfrm flipH="false" flipV="false">
              <a:off x="48260" y="49530"/>
              <a:ext cx="201930" cy="453390"/>
            </a:xfrm>
            <a:custGeom>
              <a:avLst/>
              <a:gdLst/>
              <a:ahLst/>
              <a:cxnLst/>
              <a:rect r="r" b="b" t="t" l="l"/>
              <a:pathLst>
                <a:path h="453390" w="201930">
                  <a:moveTo>
                    <a:pt x="36830" y="115570"/>
                  </a:moveTo>
                  <a:cubicBezTo>
                    <a:pt x="135890" y="346710"/>
                    <a:pt x="165100" y="365760"/>
                    <a:pt x="173990" y="391160"/>
                  </a:cubicBezTo>
                  <a:cubicBezTo>
                    <a:pt x="180340" y="410210"/>
                    <a:pt x="181610" y="443230"/>
                    <a:pt x="175260" y="448310"/>
                  </a:cubicBezTo>
                  <a:cubicBezTo>
                    <a:pt x="170180" y="452120"/>
                    <a:pt x="158750" y="449580"/>
                    <a:pt x="152400" y="440690"/>
                  </a:cubicBezTo>
                  <a:cubicBezTo>
                    <a:pt x="127000" y="405130"/>
                    <a:pt x="142240" y="55880"/>
                    <a:pt x="157480" y="13970"/>
                  </a:cubicBezTo>
                  <a:cubicBezTo>
                    <a:pt x="160020" y="6350"/>
                    <a:pt x="163830" y="2540"/>
                    <a:pt x="167640" y="1270"/>
                  </a:cubicBezTo>
                  <a:cubicBezTo>
                    <a:pt x="172720" y="0"/>
                    <a:pt x="184150" y="6350"/>
                    <a:pt x="185420" y="11430"/>
                  </a:cubicBezTo>
                  <a:cubicBezTo>
                    <a:pt x="186690" y="15240"/>
                    <a:pt x="177800" y="27940"/>
                    <a:pt x="173990" y="27940"/>
                  </a:cubicBezTo>
                  <a:cubicBezTo>
                    <a:pt x="168910" y="27940"/>
                    <a:pt x="157480" y="16510"/>
                    <a:pt x="157480" y="11430"/>
                  </a:cubicBezTo>
                  <a:cubicBezTo>
                    <a:pt x="157480" y="7620"/>
                    <a:pt x="170180" y="0"/>
                    <a:pt x="175260" y="1270"/>
                  </a:cubicBezTo>
                  <a:cubicBezTo>
                    <a:pt x="179070" y="2540"/>
                    <a:pt x="182880" y="6350"/>
                    <a:pt x="185420" y="13970"/>
                  </a:cubicBezTo>
                  <a:cubicBezTo>
                    <a:pt x="199390" y="55880"/>
                    <a:pt x="201930" y="426720"/>
                    <a:pt x="175260" y="448310"/>
                  </a:cubicBezTo>
                  <a:cubicBezTo>
                    <a:pt x="168910" y="453390"/>
                    <a:pt x="160020" y="449580"/>
                    <a:pt x="153670" y="444500"/>
                  </a:cubicBezTo>
                  <a:cubicBezTo>
                    <a:pt x="142240" y="434340"/>
                    <a:pt x="143510" y="389890"/>
                    <a:pt x="132080" y="369570"/>
                  </a:cubicBezTo>
                  <a:cubicBezTo>
                    <a:pt x="121920" y="351790"/>
                    <a:pt x="102870" y="345440"/>
                    <a:pt x="90170" y="327660"/>
                  </a:cubicBezTo>
                  <a:cubicBezTo>
                    <a:pt x="73660" y="304800"/>
                    <a:pt x="62230" y="269240"/>
                    <a:pt x="48260" y="237490"/>
                  </a:cubicBezTo>
                  <a:cubicBezTo>
                    <a:pt x="33020" y="201930"/>
                    <a:pt x="0" y="146050"/>
                    <a:pt x="2540" y="124460"/>
                  </a:cubicBezTo>
                  <a:cubicBezTo>
                    <a:pt x="3810" y="115570"/>
                    <a:pt x="10160" y="106680"/>
                    <a:pt x="15240" y="105410"/>
                  </a:cubicBezTo>
                  <a:cubicBezTo>
                    <a:pt x="21590" y="104140"/>
                    <a:pt x="36830" y="115570"/>
                    <a:pt x="36830" y="115570"/>
                  </a:cubicBezTo>
                </a:path>
              </a:pathLst>
            </a:custGeom>
            <a:solidFill>
              <a:srgbClr val="FFFFFF"/>
            </a:solidFill>
            <a:ln>
              <a:noFill/>
            </a:ln>
          </p:spPr>
        </p:sp>
      </p:grpSp>
      <p:grpSp>
        <p:nvGrpSpPr>
          <p:cNvPr name="Group 49" id="49"/>
          <p:cNvGrpSpPr/>
          <p:nvPr/>
        </p:nvGrpSpPr>
        <p:grpSpPr>
          <a:xfrm rot="0">
            <a:off x="8718232" y="5744528"/>
            <a:ext cx="300990" cy="1503998"/>
            <a:chOff x="0" y="0"/>
            <a:chExt cx="401320" cy="2005330"/>
          </a:xfrm>
        </p:grpSpPr>
        <p:sp>
          <p:nvSpPr>
            <p:cNvPr name="Freeform 50" id="50"/>
            <p:cNvSpPr/>
            <p:nvPr/>
          </p:nvSpPr>
          <p:spPr>
            <a:xfrm flipH="false" flipV="false">
              <a:off x="29210" y="49530"/>
              <a:ext cx="344170" cy="1905000"/>
            </a:xfrm>
            <a:custGeom>
              <a:avLst/>
              <a:gdLst/>
              <a:ahLst/>
              <a:cxnLst/>
              <a:rect r="r" b="b" t="t" l="l"/>
              <a:pathLst>
                <a:path h="1905000" w="344170">
                  <a:moveTo>
                    <a:pt x="157480" y="19050"/>
                  </a:moveTo>
                  <a:cubicBezTo>
                    <a:pt x="157480" y="364490"/>
                    <a:pt x="167640" y="365760"/>
                    <a:pt x="166370" y="369570"/>
                  </a:cubicBezTo>
                  <a:cubicBezTo>
                    <a:pt x="165100" y="373380"/>
                    <a:pt x="148590" y="382270"/>
                    <a:pt x="142240" y="377190"/>
                  </a:cubicBezTo>
                  <a:cubicBezTo>
                    <a:pt x="123190" y="363220"/>
                    <a:pt x="139700" y="191770"/>
                    <a:pt x="147320" y="132080"/>
                  </a:cubicBezTo>
                  <a:cubicBezTo>
                    <a:pt x="152400" y="96520"/>
                    <a:pt x="158750" y="71120"/>
                    <a:pt x="167640" y="48260"/>
                  </a:cubicBezTo>
                  <a:cubicBezTo>
                    <a:pt x="175260" y="31750"/>
                    <a:pt x="184150" y="13970"/>
                    <a:pt x="193040" y="7620"/>
                  </a:cubicBezTo>
                  <a:cubicBezTo>
                    <a:pt x="198120" y="3810"/>
                    <a:pt x="204470" y="1270"/>
                    <a:pt x="210820" y="5080"/>
                  </a:cubicBezTo>
                  <a:cubicBezTo>
                    <a:pt x="226060" y="12700"/>
                    <a:pt x="264160" y="87630"/>
                    <a:pt x="264160" y="109220"/>
                  </a:cubicBezTo>
                  <a:cubicBezTo>
                    <a:pt x="264160" y="119380"/>
                    <a:pt x="256540" y="128270"/>
                    <a:pt x="251460" y="130810"/>
                  </a:cubicBezTo>
                  <a:cubicBezTo>
                    <a:pt x="246380" y="133350"/>
                    <a:pt x="241300" y="132080"/>
                    <a:pt x="234950" y="128270"/>
                  </a:cubicBezTo>
                  <a:cubicBezTo>
                    <a:pt x="219710" y="116840"/>
                    <a:pt x="177800" y="49530"/>
                    <a:pt x="177800" y="27940"/>
                  </a:cubicBezTo>
                  <a:cubicBezTo>
                    <a:pt x="177800" y="17780"/>
                    <a:pt x="182880" y="7620"/>
                    <a:pt x="189230" y="5080"/>
                  </a:cubicBezTo>
                  <a:cubicBezTo>
                    <a:pt x="195580" y="2540"/>
                    <a:pt x="209550" y="7620"/>
                    <a:pt x="214630" y="17780"/>
                  </a:cubicBezTo>
                  <a:cubicBezTo>
                    <a:pt x="229870" y="43180"/>
                    <a:pt x="218440" y="182880"/>
                    <a:pt x="201930" y="210820"/>
                  </a:cubicBezTo>
                  <a:cubicBezTo>
                    <a:pt x="195580" y="222250"/>
                    <a:pt x="185420" y="228600"/>
                    <a:pt x="177800" y="227330"/>
                  </a:cubicBezTo>
                  <a:cubicBezTo>
                    <a:pt x="170180" y="226060"/>
                    <a:pt x="162560" y="217170"/>
                    <a:pt x="158750" y="205740"/>
                  </a:cubicBezTo>
                  <a:cubicBezTo>
                    <a:pt x="149860" y="181610"/>
                    <a:pt x="156210" y="104140"/>
                    <a:pt x="161290" y="73660"/>
                  </a:cubicBezTo>
                  <a:cubicBezTo>
                    <a:pt x="163830" y="57150"/>
                    <a:pt x="165100" y="43180"/>
                    <a:pt x="172720" y="36830"/>
                  </a:cubicBezTo>
                  <a:cubicBezTo>
                    <a:pt x="179070" y="31750"/>
                    <a:pt x="193040" y="30480"/>
                    <a:pt x="199390" y="33020"/>
                  </a:cubicBezTo>
                  <a:cubicBezTo>
                    <a:pt x="204470" y="35560"/>
                    <a:pt x="207010" y="40640"/>
                    <a:pt x="208280" y="49530"/>
                  </a:cubicBezTo>
                  <a:cubicBezTo>
                    <a:pt x="213360" y="77470"/>
                    <a:pt x="200660" y="214630"/>
                    <a:pt x="186690" y="237490"/>
                  </a:cubicBezTo>
                  <a:cubicBezTo>
                    <a:pt x="182880" y="245110"/>
                    <a:pt x="177800" y="247650"/>
                    <a:pt x="172720" y="247650"/>
                  </a:cubicBezTo>
                  <a:cubicBezTo>
                    <a:pt x="166370" y="247650"/>
                    <a:pt x="157480" y="243840"/>
                    <a:pt x="152400" y="237490"/>
                  </a:cubicBezTo>
                  <a:cubicBezTo>
                    <a:pt x="144780" y="226060"/>
                    <a:pt x="144780" y="194310"/>
                    <a:pt x="149860" y="171450"/>
                  </a:cubicBezTo>
                  <a:cubicBezTo>
                    <a:pt x="156210" y="142240"/>
                    <a:pt x="177800" y="88900"/>
                    <a:pt x="196850" y="77470"/>
                  </a:cubicBezTo>
                  <a:cubicBezTo>
                    <a:pt x="209550" y="71120"/>
                    <a:pt x="229870" y="72390"/>
                    <a:pt x="238760" y="81280"/>
                  </a:cubicBezTo>
                  <a:cubicBezTo>
                    <a:pt x="251460" y="93980"/>
                    <a:pt x="256540" y="144780"/>
                    <a:pt x="251460" y="161290"/>
                  </a:cubicBezTo>
                  <a:cubicBezTo>
                    <a:pt x="248920" y="171450"/>
                    <a:pt x="238760" y="181610"/>
                    <a:pt x="232410" y="181610"/>
                  </a:cubicBezTo>
                  <a:cubicBezTo>
                    <a:pt x="226060" y="181610"/>
                    <a:pt x="219710" y="176530"/>
                    <a:pt x="214630" y="167640"/>
                  </a:cubicBezTo>
                  <a:cubicBezTo>
                    <a:pt x="204470" y="149860"/>
                    <a:pt x="196850" y="78740"/>
                    <a:pt x="205740" y="59690"/>
                  </a:cubicBezTo>
                  <a:cubicBezTo>
                    <a:pt x="210820" y="50800"/>
                    <a:pt x="222250" y="43180"/>
                    <a:pt x="228600" y="44450"/>
                  </a:cubicBezTo>
                  <a:cubicBezTo>
                    <a:pt x="236220" y="45720"/>
                    <a:pt x="245110" y="54610"/>
                    <a:pt x="247650" y="66040"/>
                  </a:cubicBezTo>
                  <a:cubicBezTo>
                    <a:pt x="255270" y="96520"/>
                    <a:pt x="217170" y="181610"/>
                    <a:pt x="207010" y="245110"/>
                  </a:cubicBezTo>
                  <a:cubicBezTo>
                    <a:pt x="196850" y="313690"/>
                    <a:pt x="193040" y="367030"/>
                    <a:pt x="187960" y="463550"/>
                  </a:cubicBezTo>
                  <a:cubicBezTo>
                    <a:pt x="179070" y="654050"/>
                    <a:pt x="212090" y="1263650"/>
                    <a:pt x="180340" y="1314450"/>
                  </a:cubicBezTo>
                  <a:cubicBezTo>
                    <a:pt x="175260" y="1322070"/>
                    <a:pt x="170180" y="1322070"/>
                    <a:pt x="165100" y="1322070"/>
                  </a:cubicBezTo>
                  <a:cubicBezTo>
                    <a:pt x="160020" y="1322070"/>
                    <a:pt x="154940" y="1318260"/>
                    <a:pt x="152400" y="1310640"/>
                  </a:cubicBezTo>
                  <a:cubicBezTo>
                    <a:pt x="139700" y="1278890"/>
                    <a:pt x="167640" y="1116330"/>
                    <a:pt x="179070" y="1009650"/>
                  </a:cubicBezTo>
                  <a:cubicBezTo>
                    <a:pt x="191770" y="889000"/>
                    <a:pt x="212090" y="662940"/>
                    <a:pt x="229870" y="623570"/>
                  </a:cubicBezTo>
                  <a:cubicBezTo>
                    <a:pt x="233680" y="615950"/>
                    <a:pt x="236220" y="610870"/>
                    <a:pt x="241300" y="610870"/>
                  </a:cubicBezTo>
                  <a:cubicBezTo>
                    <a:pt x="246380" y="610870"/>
                    <a:pt x="255270" y="614680"/>
                    <a:pt x="259080" y="623570"/>
                  </a:cubicBezTo>
                  <a:cubicBezTo>
                    <a:pt x="278130" y="666750"/>
                    <a:pt x="231140" y="1038860"/>
                    <a:pt x="198120" y="1071880"/>
                  </a:cubicBezTo>
                  <a:cubicBezTo>
                    <a:pt x="190500" y="1079500"/>
                    <a:pt x="179070" y="1082040"/>
                    <a:pt x="171450" y="1075690"/>
                  </a:cubicBezTo>
                  <a:cubicBezTo>
                    <a:pt x="135890" y="1045210"/>
                    <a:pt x="144780" y="515620"/>
                    <a:pt x="167640" y="469900"/>
                  </a:cubicBezTo>
                  <a:cubicBezTo>
                    <a:pt x="171450" y="462280"/>
                    <a:pt x="177800" y="459740"/>
                    <a:pt x="181610" y="459740"/>
                  </a:cubicBezTo>
                  <a:cubicBezTo>
                    <a:pt x="185420" y="459740"/>
                    <a:pt x="190500" y="464820"/>
                    <a:pt x="193040" y="472440"/>
                  </a:cubicBezTo>
                  <a:cubicBezTo>
                    <a:pt x="204470" y="509270"/>
                    <a:pt x="157480" y="693420"/>
                    <a:pt x="144780" y="815340"/>
                  </a:cubicBezTo>
                  <a:cubicBezTo>
                    <a:pt x="130810" y="955040"/>
                    <a:pt x="138430" y="1221740"/>
                    <a:pt x="115570" y="1266190"/>
                  </a:cubicBezTo>
                  <a:cubicBezTo>
                    <a:pt x="110490" y="1276350"/>
                    <a:pt x="104140" y="1280160"/>
                    <a:pt x="99060" y="1280160"/>
                  </a:cubicBezTo>
                  <a:cubicBezTo>
                    <a:pt x="93980" y="1280160"/>
                    <a:pt x="90170" y="1275080"/>
                    <a:pt x="86360" y="1266190"/>
                  </a:cubicBezTo>
                  <a:cubicBezTo>
                    <a:pt x="64770" y="1210310"/>
                    <a:pt x="54610" y="641350"/>
                    <a:pt x="86360" y="588010"/>
                  </a:cubicBezTo>
                  <a:cubicBezTo>
                    <a:pt x="92710" y="577850"/>
                    <a:pt x="102870" y="574040"/>
                    <a:pt x="107950" y="576580"/>
                  </a:cubicBezTo>
                  <a:cubicBezTo>
                    <a:pt x="115570" y="579120"/>
                    <a:pt x="118110" y="595630"/>
                    <a:pt x="121920" y="619760"/>
                  </a:cubicBezTo>
                  <a:cubicBezTo>
                    <a:pt x="143510" y="744220"/>
                    <a:pt x="148590" y="1587500"/>
                    <a:pt x="162560" y="1769110"/>
                  </a:cubicBezTo>
                  <a:cubicBezTo>
                    <a:pt x="167640" y="1826260"/>
                    <a:pt x="166370" y="1865630"/>
                    <a:pt x="176530" y="1880870"/>
                  </a:cubicBezTo>
                  <a:cubicBezTo>
                    <a:pt x="180340" y="1885950"/>
                    <a:pt x="189230" y="1884680"/>
                    <a:pt x="189230" y="1888490"/>
                  </a:cubicBezTo>
                  <a:cubicBezTo>
                    <a:pt x="190500" y="1892300"/>
                    <a:pt x="180340" y="1905000"/>
                    <a:pt x="175260" y="1905000"/>
                  </a:cubicBezTo>
                  <a:cubicBezTo>
                    <a:pt x="170180" y="1905000"/>
                    <a:pt x="165100" y="1901190"/>
                    <a:pt x="161290" y="1892300"/>
                  </a:cubicBezTo>
                  <a:cubicBezTo>
                    <a:pt x="137160" y="1836420"/>
                    <a:pt x="173990" y="1344930"/>
                    <a:pt x="180340" y="1170940"/>
                  </a:cubicBezTo>
                  <a:cubicBezTo>
                    <a:pt x="184150" y="1073150"/>
                    <a:pt x="177800" y="966470"/>
                    <a:pt x="191770" y="939800"/>
                  </a:cubicBezTo>
                  <a:cubicBezTo>
                    <a:pt x="195580" y="932180"/>
                    <a:pt x="200660" y="929640"/>
                    <a:pt x="205740" y="929640"/>
                  </a:cubicBezTo>
                  <a:cubicBezTo>
                    <a:pt x="210820" y="929640"/>
                    <a:pt x="217170" y="934720"/>
                    <a:pt x="220980" y="944880"/>
                  </a:cubicBezTo>
                  <a:cubicBezTo>
                    <a:pt x="247650" y="1013460"/>
                    <a:pt x="203200" y="1781810"/>
                    <a:pt x="181610" y="1845310"/>
                  </a:cubicBezTo>
                  <a:cubicBezTo>
                    <a:pt x="179070" y="1854200"/>
                    <a:pt x="176530" y="1856740"/>
                    <a:pt x="172720" y="1858010"/>
                  </a:cubicBezTo>
                  <a:cubicBezTo>
                    <a:pt x="167640" y="1859280"/>
                    <a:pt x="160020" y="1852930"/>
                    <a:pt x="154940" y="1845310"/>
                  </a:cubicBezTo>
                  <a:cubicBezTo>
                    <a:pt x="143510" y="1824990"/>
                    <a:pt x="146050" y="1772920"/>
                    <a:pt x="142240" y="1706880"/>
                  </a:cubicBezTo>
                  <a:cubicBezTo>
                    <a:pt x="134620" y="1549400"/>
                    <a:pt x="102870" y="911860"/>
                    <a:pt x="133350" y="895350"/>
                  </a:cubicBezTo>
                  <a:cubicBezTo>
                    <a:pt x="138430" y="892810"/>
                    <a:pt x="148590" y="900430"/>
                    <a:pt x="151130" y="908050"/>
                  </a:cubicBezTo>
                  <a:cubicBezTo>
                    <a:pt x="156210" y="919480"/>
                    <a:pt x="140970" y="938530"/>
                    <a:pt x="137160" y="969010"/>
                  </a:cubicBezTo>
                  <a:cubicBezTo>
                    <a:pt x="125730" y="1054100"/>
                    <a:pt x="132080" y="1308100"/>
                    <a:pt x="120650" y="1464310"/>
                  </a:cubicBezTo>
                  <a:cubicBezTo>
                    <a:pt x="110490" y="1606550"/>
                    <a:pt x="102870" y="1831340"/>
                    <a:pt x="76200" y="1870710"/>
                  </a:cubicBezTo>
                  <a:cubicBezTo>
                    <a:pt x="69850" y="1880870"/>
                    <a:pt x="60960" y="1885950"/>
                    <a:pt x="54610" y="1882140"/>
                  </a:cubicBezTo>
                  <a:cubicBezTo>
                    <a:pt x="22860" y="1863090"/>
                    <a:pt x="41910" y="1426210"/>
                    <a:pt x="46990" y="1235710"/>
                  </a:cubicBezTo>
                  <a:cubicBezTo>
                    <a:pt x="50800" y="1084580"/>
                    <a:pt x="53340" y="868680"/>
                    <a:pt x="71120" y="828040"/>
                  </a:cubicBezTo>
                  <a:cubicBezTo>
                    <a:pt x="74930" y="819150"/>
                    <a:pt x="78740" y="815340"/>
                    <a:pt x="83820" y="815340"/>
                  </a:cubicBezTo>
                  <a:cubicBezTo>
                    <a:pt x="87630" y="815340"/>
                    <a:pt x="93980" y="819150"/>
                    <a:pt x="97790" y="825500"/>
                  </a:cubicBezTo>
                  <a:cubicBezTo>
                    <a:pt x="105410" y="839470"/>
                    <a:pt x="100330" y="872490"/>
                    <a:pt x="100330" y="914400"/>
                  </a:cubicBezTo>
                  <a:cubicBezTo>
                    <a:pt x="101600" y="1019810"/>
                    <a:pt x="95250" y="1305560"/>
                    <a:pt x="100330" y="1469390"/>
                  </a:cubicBezTo>
                  <a:cubicBezTo>
                    <a:pt x="104140" y="1600200"/>
                    <a:pt x="143510" y="1788160"/>
                    <a:pt x="121920" y="1819910"/>
                  </a:cubicBezTo>
                  <a:cubicBezTo>
                    <a:pt x="116840" y="1828800"/>
                    <a:pt x="105410" y="1832610"/>
                    <a:pt x="99060" y="1827530"/>
                  </a:cubicBezTo>
                  <a:cubicBezTo>
                    <a:pt x="59690" y="1799590"/>
                    <a:pt x="63500" y="1009650"/>
                    <a:pt x="99060" y="951230"/>
                  </a:cubicBezTo>
                  <a:cubicBezTo>
                    <a:pt x="104140" y="942340"/>
                    <a:pt x="113030" y="939800"/>
                    <a:pt x="118110" y="941070"/>
                  </a:cubicBezTo>
                  <a:cubicBezTo>
                    <a:pt x="123190" y="942340"/>
                    <a:pt x="128270" y="948690"/>
                    <a:pt x="128270" y="955040"/>
                  </a:cubicBezTo>
                  <a:cubicBezTo>
                    <a:pt x="129540" y="965200"/>
                    <a:pt x="110490" y="975360"/>
                    <a:pt x="102870" y="1000760"/>
                  </a:cubicBezTo>
                  <a:cubicBezTo>
                    <a:pt x="80010" y="1082040"/>
                    <a:pt x="107950" y="1503680"/>
                    <a:pt x="76200" y="1553210"/>
                  </a:cubicBezTo>
                  <a:cubicBezTo>
                    <a:pt x="69850" y="1564640"/>
                    <a:pt x="58420" y="1569720"/>
                    <a:pt x="52070" y="1565910"/>
                  </a:cubicBezTo>
                  <a:cubicBezTo>
                    <a:pt x="29210" y="1551940"/>
                    <a:pt x="43180" y="1319530"/>
                    <a:pt x="46990" y="1207770"/>
                  </a:cubicBezTo>
                  <a:cubicBezTo>
                    <a:pt x="49530" y="1107440"/>
                    <a:pt x="53340" y="957580"/>
                    <a:pt x="68580" y="924560"/>
                  </a:cubicBezTo>
                  <a:cubicBezTo>
                    <a:pt x="72390" y="915670"/>
                    <a:pt x="77470" y="911860"/>
                    <a:pt x="82550" y="911860"/>
                  </a:cubicBezTo>
                  <a:cubicBezTo>
                    <a:pt x="87630" y="911860"/>
                    <a:pt x="93980" y="915670"/>
                    <a:pt x="97790" y="924560"/>
                  </a:cubicBezTo>
                  <a:cubicBezTo>
                    <a:pt x="124460" y="981710"/>
                    <a:pt x="80010" y="1579880"/>
                    <a:pt x="99060" y="1661160"/>
                  </a:cubicBezTo>
                  <a:cubicBezTo>
                    <a:pt x="102870" y="1677670"/>
                    <a:pt x="115570" y="1685290"/>
                    <a:pt x="113030" y="1690370"/>
                  </a:cubicBezTo>
                  <a:cubicBezTo>
                    <a:pt x="111760" y="1694180"/>
                    <a:pt x="100330" y="1695450"/>
                    <a:pt x="96520" y="1694180"/>
                  </a:cubicBezTo>
                  <a:cubicBezTo>
                    <a:pt x="92710" y="1692910"/>
                    <a:pt x="88900" y="1689100"/>
                    <a:pt x="87630" y="1680210"/>
                  </a:cubicBezTo>
                  <a:cubicBezTo>
                    <a:pt x="76200" y="1626870"/>
                    <a:pt x="142240" y="1221740"/>
                    <a:pt x="172720" y="1059180"/>
                  </a:cubicBezTo>
                  <a:cubicBezTo>
                    <a:pt x="193040" y="952500"/>
                    <a:pt x="215900" y="831850"/>
                    <a:pt x="234950" y="795020"/>
                  </a:cubicBezTo>
                  <a:cubicBezTo>
                    <a:pt x="241300" y="783590"/>
                    <a:pt x="246380" y="774700"/>
                    <a:pt x="252730" y="774700"/>
                  </a:cubicBezTo>
                  <a:cubicBezTo>
                    <a:pt x="257810" y="774700"/>
                    <a:pt x="265430" y="779780"/>
                    <a:pt x="269240" y="791210"/>
                  </a:cubicBezTo>
                  <a:cubicBezTo>
                    <a:pt x="293370" y="861060"/>
                    <a:pt x="185420" y="1543050"/>
                    <a:pt x="168910" y="1667510"/>
                  </a:cubicBezTo>
                  <a:cubicBezTo>
                    <a:pt x="163830" y="1701800"/>
                    <a:pt x="167640" y="1722120"/>
                    <a:pt x="158750" y="1732280"/>
                  </a:cubicBezTo>
                  <a:cubicBezTo>
                    <a:pt x="153670" y="1737360"/>
                    <a:pt x="144780" y="1742440"/>
                    <a:pt x="138430" y="1737360"/>
                  </a:cubicBezTo>
                  <a:cubicBezTo>
                    <a:pt x="95250" y="1704340"/>
                    <a:pt x="83820" y="721360"/>
                    <a:pt x="119380" y="662940"/>
                  </a:cubicBezTo>
                  <a:cubicBezTo>
                    <a:pt x="123190" y="655320"/>
                    <a:pt x="129540" y="654050"/>
                    <a:pt x="134620" y="655320"/>
                  </a:cubicBezTo>
                  <a:cubicBezTo>
                    <a:pt x="139700" y="656590"/>
                    <a:pt x="144780" y="660400"/>
                    <a:pt x="147320" y="670560"/>
                  </a:cubicBezTo>
                  <a:cubicBezTo>
                    <a:pt x="161290" y="722630"/>
                    <a:pt x="80010" y="1050290"/>
                    <a:pt x="63500" y="1219200"/>
                  </a:cubicBezTo>
                  <a:cubicBezTo>
                    <a:pt x="49530" y="1361440"/>
                    <a:pt x="67310" y="1579880"/>
                    <a:pt x="46990" y="1614170"/>
                  </a:cubicBezTo>
                  <a:cubicBezTo>
                    <a:pt x="43180" y="1621790"/>
                    <a:pt x="36830" y="1623060"/>
                    <a:pt x="33020" y="1623060"/>
                  </a:cubicBezTo>
                  <a:cubicBezTo>
                    <a:pt x="29210" y="1623060"/>
                    <a:pt x="24130" y="1620520"/>
                    <a:pt x="21590" y="1612900"/>
                  </a:cubicBezTo>
                  <a:cubicBezTo>
                    <a:pt x="0" y="1555750"/>
                    <a:pt x="101600" y="768350"/>
                    <a:pt x="147320" y="721360"/>
                  </a:cubicBezTo>
                  <a:cubicBezTo>
                    <a:pt x="154940" y="713740"/>
                    <a:pt x="162560" y="712470"/>
                    <a:pt x="168910" y="717550"/>
                  </a:cubicBezTo>
                  <a:cubicBezTo>
                    <a:pt x="208280" y="750570"/>
                    <a:pt x="148590" y="1437640"/>
                    <a:pt x="153670" y="1619250"/>
                  </a:cubicBezTo>
                  <a:cubicBezTo>
                    <a:pt x="156210" y="1697990"/>
                    <a:pt x="173990" y="1764030"/>
                    <a:pt x="165100" y="1786890"/>
                  </a:cubicBezTo>
                  <a:cubicBezTo>
                    <a:pt x="162560" y="1794510"/>
                    <a:pt x="157480" y="1797050"/>
                    <a:pt x="153670" y="1798320"/>
                  </a:cubicBezTo>
                  <a:cubicBezTo>
                    <a:pt x="148590" y="1799590"/>
                    <a:pt x="142240" y="1797050"/>
                    <a:pt x="137160" y="1789430"/>
                  </a:cubicBezTo>
                  <a:cubicBezTo>
                    <a:pt x="111760" y="1746250"/>
                    <a:pt x="144780" y="1363980"/>
                    <a:pt x="153670" y="1219200"/>
                  </a:cubicBezTo>
                  <a:cubicBezTo>
                    <a:pt x="158750" y="1129030"/>
                    <a:pt x="158750" y="1029970"/>
                    <a:pt x="172720" y="1002030"/>
                  </a:cubicBezTo>
                  <a:cubicBezTo>
                    <a:pt x="176530" y="993140"/>
                    <a:pt x="184150" y="989330"/>
                    <a:pt x="187960" y="989330"/>
                  </a:cubicBezTo>
                  <a:cubicBezTo>
                    <a:pt x="191770" y="989330"/>
                    <a:pt x="195580" y="994410"/>
                    <a:pt x="198120" y="1003300"/>
                  </a:cubicBezTo>
                  <a:cubicBezTo>
                    <a:pt x="209550" y="1049020"/>
                    <a:pt x="147320" y="1320800"/>
                    <a:pt x="135890" y="1464310"/>
                  </a:cubicBezTo>
                  <a:cubicBezTo>
                    <a:pt x="125730" y="1588770"/>
                    <a:pt x="152400" y="1784350"/>
                    <a:pt x="127000" y="1813560"/>
                  </a:cubicBezTo>
                  <a:cubicBezTo>
                    <a:pt x="119380" y="1821180"/>
                    <a:pt x="106680" y="1823720"/>
                    <a:pt x="100330" y="1817370"/>
                  </a:cubicBezTo>
                  <a:cubicBezTo>
                    <a:pt x="69850" y="1785620"/>
                    <a:pt x="180340" y="1163320"/>
                    <a:pt x="214630" y="1149350"/>
                  </a:cubicBezTo>
                  <a:cubicBezTo>
                    <a:pt x="220980" y="1146810"/>
                    <a:pt x="227330" y="1151890"/>
                    <a:pt x="232410" y="1162050"/>
                  </a:cubicBezTo>
                  <a:cubicBezTo>
                    <a:pt x="259080" y="1214120"/>
                    <a:pt x="261620" y="1731010"/>
                    <a:pt x="234950" y="1778000"/>
                  </a:cubicBezTo>
                  <a:cubicBezTo>
                    <a:pt x="229870" y="1786890"/>
                    <a:pt x="223520" y="1789430"/>
                    <a:pt x="218440" y="1788160"/>
                  </a:cubicBezTo>
                  <a:cubicBezTo>
                    <a:pt x="213360" y="1786890"/>
                    <a:pt x="208280" y="1783080"/>
                    <a:pt x="205740" y="1774190"/>
                  </a:cubicBezTo>
                  <a:cubicBezTo>
                    <a:pt x="189230" y="1720850"/>
                    <a:pt x="273050" y="1210310"/>
                    <a:pt x="295910" y="1164590"/>
                  </a:cubicBezTo>
                  <a:cubicBezTo>
                    <a:pt x="299720" y="1156970"/>
                    <a:pt x="302260" y="1154430"/>
                    <a:pt x="306070" y="1154430"/>
                  </a:cubicBezTo>
                  <a:cubicBezTo>
                    <a:pt x="309880" y="1154430"/>
                    <a:pt x="320040" y="1159510"/>
                    <a:pt x="321310" y="1164590"/>
                  </a:cubicBezTo>
                  <a:cubicBezTo>
                    <a:pt x="322580" y="1172210"/>
                    <a:pt x="307340" y="1183640"/>
                    <a:pt x="299720" y="1200150"/>
                  </a:cubicBezTo>
                  <a:cubicBezTo>
                    <a:pt x="284480" y="1235710"/>
                    <a:pt x="270510" y="1301750"/>
                    <a:pt x="255270" y="1375410"/>
                  </a:cubicBezTo>
                  <a:cubicBezTo>
                    <a:pt x="229870" y="1499870"/>
                    <a:pt x="208280" y="1844040"/>
                    <a:pt x="173990" y="1883410"/>
                  </a:cubicBezTo>
                  <a:cubicBezTo>
                    <a:pt x="166370" y="1892300"/>
                    <a:pt x="157480" y="1896110"/>
                    <a:pt x="151130" y="1891030"/>
                  </a:cubicBezTo>
                  <a:cubicBezTo>
                    <a:pt x="107950" y="1859280"/>
                    <a:pt x="116840" y="922020"/>
                    <a:pt x="139700" y="859790"/>
                  </a:cubicBezTo>
                  <a:cubicBezTo>
                    <a:pt x="142240" y="852170"/>
                    <a:pt x="144780" y="850900"/>
                    <a:pt x="148590" y="849630"/>
                  </a:cubicBezTo>
                  <a:cubicBezTo>
                    <a:pt x="153670" y="848360"/>
                    <a:pt x="162560" y="850900"/>
                    <a:pt x="167640" y="859790"/>
                  </a:cubicBezTo>
                  <a:cubicBezTo>
                    <a:pt x="200660" y="915670"/>
                    <a:pt x="172720" y="1612900"/>
                    <a:pt x="153670" y="1672590"/>
                  </a:cubicBezTo>
                  <a:cubicBezTo>
                    <a:pt x="151130" y="1681480"/>
                    <a:pt x="148590" y="1684020"/>
                    <a:pt x="144780" y="1685290"/>
                  </a:cubicBezTo>
                  <a:cubicBezTo>
                    <a:pt x="139700" y="1686560"/>
                    <a:pt x="132080" y="1681480"/>
                    <a:pt x="127000" y="1672590"/>
                  </a:cubicBezTo>
                  <a:cubicBezTo>
                    <a:pt x="109220" y="1638300"/>
                    <a:pt x="123190" y="1479550"/>
                    <a:pt x="125730" y="1361440"/>
                  </a:cubicBezTo>
                  <a:cubicBezTo>
                    <a:pt x="128270" y="1202690"/>
                    <a:pt x="121920" y="852170"/>
                    <a:pt x="146050" y="807720"/>
                  </a:cubicBezTo>
                  <a:cubicBezTo>
                    <a:pt x="151130" y="800100"/>
                    <a:pt x="156210" y="796290"/>
                    <a:pt x="161290" y="797560"/>
                  </a:cubicBezTo>
                  <a:cubicBezTo>
                    <a:pt x="165100" y="798830"/>
                    <a:pt x="170180" y="803910"/>
                    <a:pt x="172720" y="811530"/>
                  </a:cubicBezTo>
                  <a:cubicBezTo>
                    <a:pt x="177800" y="829310"/>
                    <a:pt x="163830" y="862330"/>
                    <a:pt x="161290" y="910590"/>
                  </a:cubicBezTo>
                  <a:cubicBezTo>
                    <a:pt x="154940" y="1033780"/>
                    <a:pt x="191770" y="1524000"/>
                    <a:pt x="162560" y="1570990"/>
                  </a:cubicBezTo>
                  <a:cubicBezTo>
                    <a:pt x="157480" y="1578610"/>
                    <a:pt x="149860" y="1581150"/>
                    <a:pt x="144780" y="1579880"/>
                  </a:cubicBezTo>
                  <a:cubicBezTo>
                    <a:pt x="140970" y="1578610"/>
                    <a:pt x="138430" y="1574800"/>
                    <a:pt x="135890" y="1567180"/>
                  </a:cubicBezTo>
                  <a:cubicBezTo>
                    <a:pt x="116840" y="1507490"/>
                    <a:pt x="106680" y="822960"/>
                    <a:pt x="139700" y="770890"/>
                  </a:cubicBezTo>
                  <a:cubicBezTo>
                    <a:pt x="144780" y="762000"/>
                    <a:pt x="152400" y="760730"/>
                    <a:pt x="157480" y="762000"/>
                  </a:cubicBezTo>
                  <a:cubicBezTo>
                    <a:pt x="161290" y="763270"/>
                    <a:pt x="163830" y="767080"/>
                    <a:pt x="166370" y="774700"/>
                  </a:cubicBezTo>
                  <a:cubicBezTo>
                    <a:pt x="182880" y="831850"/>
                    <a:pt x="153670" y="1347470"/>
                    <a:pt x="140970" y="1515110"/>
                  </a:cubicBezTo>
                  <a:cubicBezTo>
                    <a:pt x="134620" y="1602740"/>
                    <a:pt x="135890" y="1690370"/>
                    <a:pt x="118110" y="1713230"/>
                  </a:cubicBezTo>
                  <a:cubicBezTo>
                    <a:pt x="111760" y="1720850"/>
                    <a:pt x="102870" y="1725930"/>
                    <a:pt x="96520" y="1722120"/>
                  </a:cubicBezTo>
                  <a:cubicBezTo>
                    <a:pt x="55880" y="1695450"/>
                    <a:pt x="41910" y="773430"/>
                    <a:pt x="87630" y="727710"/>
                  </a:cubicBezTo>
                  <a:cubicBezTo>
                    <a:pt x="95250" y="720090"/>
                    <a:pt x="105410" y="720090"/>
                    <a:pt x="113030" y="727710"/>
                  </a:cubicBezTo>
                  <a:cubicBezTo>
                    <a:pt x="158750" y="773430"/>
                    <a:pt x="140970" y="1649730"/>
                    <a:pt x="114300" y="1719580"/>
                  </a:cubicBezTo>
                  <a:cubicBezTo>
                    <a:pt x="110490" y="1729740"/>
                    <a:pt x="106680" y="1732280"/>
                    <a:pt x="101600" y="1733550"/>
                  </a:cubicBezTo>
                  <a:cubicBezTo>
                    <a:pt x="97790" y="1734820"/>
                    <a:pt x="91440" y="1732280"/>
                    <a:pt x="87630" y="1725930"/>
                  </a:cubicBezTo>
                  <a:cubicBezTo>
                    <a:pt x="59690" y="1678940"/>
                    <a:pt x="83820" y="1177290"/>
                    <a:pt x="93980" y="988060"/>
                  </a:cubicBezTo>
                  <a:cubicBezTo>
                    <a:pt x="100330" y="868680"/>
                    <a:pt x="104140" y="730250"/>
                    <a:pt x="123190" y="697230"/>
                  </a:cubicBezTo>
                  <a:cubicBezTo>
                    <a:pt x="128270" y="688340"/>
                    <a:pt x="135890" y="683260"/>
                    <a:pt x="140970" y="684530"/>
                  </a:cubicBezTo>
                  <a:cubicBezTo>
                    <a:pt x="146050" y="685800"/>
                    <a:pt x="149860" y="690880"/>
                    <a:pt x="152400" y="699770"/>
                  </a:cubicBezTo>
                  <a:cubicBezTo>
                    <a:pt x="161290" y="737870"/>
                    <a:pt x="115570" y="901700"/>
                    <a:pt x="102870" y="1017270"/>
                  </a:cubicBezTo>
                  <a:cubicBezTo>
                    <a:pt x="87630" y="1155700"/>
                    <a:pt x="91440" y="1432560"/>
                    <a:pt x="74930" y="1475740"/>
                  </a:cubicBezTo>
                  <a:cubicBezTo>
                    <a:pt x="72390" y="1483360"/>
                    <a:pt x="68580" y="1487170"/>
                    <a:pt x="64770" y="1488440"/>
                  </a:cubicBezTo>
                  <a:cubicBezTo>
                    <a:pt x="59690" y="1489710"/>
                    <a:pt x="52070" y="1487170"/>
                    <a:pt x="48260" y="1480820"/>
                  </a:cubicBezTo>
                  <a:cubicBezTo>
                    <a:pt x="31750" y="1452880"/>
                    <a:pt x="52070" y="1294130"/>
                    <a:pt x="62230" y="1188720"/>
                  </a:cubicBezTo>
                  <a:cubicBezTo>
                    <a:pt x="73660" y="1065530"/>
                    <a:pt x="93980" y="820420"/>
                    <a:pt x="116840" y="786130"/>
                  </a:cubicBezTo>
                  <a:cubicBezTo>
                    <a:pt x="121920" y="778510"/>
                    <a:pt x="128270" y="775970"/>
                    <a:pt x="132080" y="777240"/>
                  </a:cubicBezTo>
                  <a:cubicBezTo>
                    <a:pt x="135890" y="778510"/>
                    <a:pt x="138430" y="782320"/>
                    <a:pt x="142240" y="788670"/>
                  </a:cubicBezTo>
                  <a:cubicBezTo>
                    <a:pt x="157480" y="814070"/>
                    <a:pt x="214630" y="958850"/>
                    <a:pt x="215900" y="989330"/>
                  </a:cubicBezTo>
                  <a:cubicBezTo>
                    <a:pt x="215900" y="998220"/>
                    <a:pt x="214630" y="1004570"/>
                    <a:pt x="210820" y="1007110"/>
                  </a:cubicBezTo>
                  <a:cubicBezTo>
                    <a:pt x="207010" y="1009650"/>
                    <a:pt x="195580" y="1010920"/>
                    <a:pt x="193040" y="1007110"/>
                  </a:cubicBezTo>
                  <a:cubicBezTo>
                    <a:pt x="189230" y="1003300"/>
                    <a:pt x="190500" y="982980"/>
                    <a:pt x="194310" y="981710"/>
                  </a:cubicBezTo>
                  <a:cubicBezTo>
                    <a:pt x="198120" y="980440"/>
                    <a:pt x="215900" y="993140"/>
                    <a:pt x="215900" y="998220"/>
                  </a:cubicBezTo>
                  <a:cubicBezTo>
                    <a:pt x="215900" y="1002030"/>
                    <a:pt x="208280" y="1009650"/>
                    <a:pt x="203200" y="1009650"/>
                  </a:cubicBezTo>
                  <a:cubicBezTo>
                    <a:pt x="198120" y="1009650"/>
                    <a:pt x="193040" y="1007110"/>
                    <a:pt x="187960" y="1000760"/>
                  </a:cubicBezTo>
                  <a:cubicBezTo>
                    <a:pt x="168910" y="976630"/>
                    <a:pt x="107950" y="810260"/>
                    <a:pt x="116840" y="786130"/>
                  </a:cubicBezTo>
                  <a:cubicBezTo>
                    <a:pt x="119380" y="779780"/>
                    <a:pt x="128270" y="775970"/>
                    <a:pt x="132080" y="777240"/>
                  </a:cubicBezTo>
                  <a:cubicBezTo>
                    <a:pt x="135890" y="778510"/>
                    <a:pt x="139700" y="782320"/>
                    <a:pt x="142240" y="791210"/>
                  </a:cubicBezTo>
                  <a:cubicBezTo>
                    <a:pt x="152400" y="833120"/>
                    <a:pt x="99060" y="1069340"/>
                    <a:pt x="87630" y="1191260"/>
                  </a:cubicBezTo>
                  <a:cubicBezTo>
                    <a:pt x="78740" y="1294130"/>
                    <a:pt x="87630" y="1442720"/>
                    <a:pt x="74930" y="1475740"/>
                  </a:cubicBezTo>
                  <a:cubicBezTo>
                    <a:pt x="72390" y="1483360"/>
                    <a:pt x="68580" y="1487170"/>
                    <a:pt x="64770" y="1488440"/>
                  </a:cubicBezTo>
                  <a:cubicBezTo>
                    <a:pt x="59690" y="1489710"/>
                    <a:pt x="52070" y="1488440"/>
                    <a:pt x="48260" y="1480820"/>
                  </a:cubicBezTo>
                  <a:cubicBezTo>
                    <a:pt x="26670" y="1443990"/>
                    <a:pt x="63500" y="1154430"/>
                    <a:pt x="77470" y="1014730"/>
                  </a:cubicBezTo>
                  <a:cubicBezTo>
                    <a:pt x="88900" y="897890"/>
                    <a:pt x="101600" y="731520"/>
                    <a:pt x="123190" y="697230"/>
                  </a:cubicBezTo>
                  <a:cubicBezTo>
                    <a:pt x="128270" y="688340"/>
                    <a:pt x="135890" y="683260"/>
                    <a:pt x="140970" y="684530"/>
                  </a:cubicBezTo>
                  <a:cubicBezTo>
                    <a:pt x="146050" y="685800"/>
                    <a:pt x="149860" y="690880"/>
                    <a:pt x="152400" y="699770"/>
                  </a:cubicBezTo>
                  <a:cubicBezTo>
                    <a:pt x="162560" y="735330"/>
                    <a:pt x="128270" y="869950"/>
                    <a:pt x="120650" y="988060"/>
                  </a:cubicBezTo>
                  <a:cubicBezTo>
                    <a:pt x="109220" y="1176020"/>
                    <a:pt x="153670" y="1677670"/>
                    <a:pt x="114300" y="1722120"/>
                  </a:cubicBezTo>
                  <a:cubicBezTo>
                    <a:pt x="106680" y="1731010"/>
                    <a:pt x="95250" y="1732280"/>
                    <a:pt x="87630" y="1725930"/>
                  </a:cubicBezTo>
                  <a:cubicBezTo>
                    <a:pt x="40640" y="1685290"/>
                    <a:pt x="41910" y="773430"/>
                    <a:pt x="87630" y="727710"/>
                  </a:cubicBezTo>
                  <a:cubicBezTo>
                    <a:pt x="95250" y="720090"/>
                    <a:pt x="105410" y="720090"/>
                    <a:pt x="113030" y="727710"/>
                  </a:cubicBezTo>
                  <a:cubicBezTo>
                    <a:pt x="158750" y="773430"/>
                    <a:pt x="158750" y="1652270"/>
                    <a:pt x="118110" y="1713230"/>
                  </a:cubicBezTo>
                  <a:cubicBezTo>
                    <a:pt x="111760" y="1722120"/>
                    <a:pt x="101600" y="1725930"/>
                    <a:pt x="96520" y="1722120"/>
                  </a:cubicBezTo>
                  <a:cubicBezTo>
                    <a:pt x="82550" y="1711960"/>
                    <a:pt x="110490" y="1605280"/>
                    <a:pt x="115570" y="1513840"/>
                  </a:cubicBezTo>
                  <a:cubicBezTo>
                    <a:pt x="125730" y="1342390"/>
                    <a:pt x="107950" y="821690"/>
                    <a:pt x="139700" y="770890"/>
                  </a:cubicBezTo>
                  <a:cubicBezTo>
                    <a:pt x="144780" y="763270"/>
                    <a:pt x="152400" y="760730"/>
                    <a:pt x="157480" y="762000"/>
                  </a:cubicBezTo>
                  <a:cubicBezTo>
                    <a:pt x="161290" y="763270"/>
                    <a:pt x="163830" y="767080"/>
                    <a:pt x="166370" y="774700"/>
                  </a:cubicBezTo>
                  <a:cubicBezTo>
                    <a:pt x="185420" y="834390"/>
                    <a:pt x="203200" y="1526540"/>
                    <a:pt x="162560" y="1570990"/>
                  </a:cubicBezTo>
                  <a:cubicBezTo>
                    <a:pt x="154940" y="1578610"/>
                    <a:pt x="143510" y="1578610"/>
                    <a:pt x="137160" y="1573530"/>
                  </a:cubicBezTo>
                  <a:cubicBezTo>
                    <a:pt x="123190" y="1562100"/>
                    <a:pt x="132080" y="1506220"/>
                    <a:pt x="130810" y="1451610"/>
                  </a:cubicBezTo>
                  <a:cubicBezTo>
                    <a:pt x="128270" y="1334770"/>
                    <a:pt x="127000" y="1018540"/>
                    <a:pt x="134620" y="908050"/>
                  </a:cubicBezTo>
                  <a:cubicBezTo>
                    <a:pt x="137160" y="859790"/>
                    <a:pt x="137160" y="817880"/>
                    <a:pt x="147320" y="803910"/>
                  </a:cubicBezTo>
                  <a:cubicBezTo>
                    <a:pt x="151130" y="798830"/>
                    <a:pt x="157480" y="796290"/>
                    <a:pt x="161290" y="797560"/>
                  </a:cubicBezTo>
                  <a:cubicBezTo>
                    <a:pt x="166370" y="798830"/>
                    <a:pt x="168910" y="802640"/>
                    <a:pt x="172720" y="811530"/>
                  </a:cubicBezTo>
                  <a:cubicBezTo>
                    <a:pt x="195580" y="876300"/>
                    <a:pt x="184150" y="1630680"/>
                    <a:pt x="152400" y="1678940"/>
                  </a:cubicBezTo>
                  <a:cubicBezTo>
                    <a:pt x="148590" y="1685290"/>
                    <a:pt x="142240" y="1686560"/>
                    <a:pt x="138430" y="1685290"/>
                  </a:cubicBezTo>
                  <a:cubicBezTo>
                    <a:pt x="134620" y="1684020"/>
                    <a:pt x="130810" y="1681480"/>
                    <a:pt x="127000" y="1672590"/>
                  </a:cubicBezTo>
                  <a:cubicBezTo>
                    <a:pt x="106680" y="1619250"/>
                    <a:pt x="125730" y="1155700"/>
                    <a:pt x="128270" y="1021080"/>
                  </a:cubicBezTo>
                  <a:cubicBezTo>
                    <a:pt x="129540" y="961390"/>
                    <a:pt x="127000" y="920750"/>
                    <a:pt x="132080" y="890270"/>
                  </a:cubicBezTo>
                  <a:cubicBezTo>
                    <a:pt x="134620" y="873760"/>
                    <a:pt x="135890" y="857250"/>
                    <a:pt x="143510" y="853440"/>
                  </a:cubicBezTo>
                  <a:cubicBezTo>
                    <a:pt x="149860" y="849630"/>
                    <a:pt x="160020" y="850900"/>
                    <a:pt x="167640" y="859790"/>
                  </a:cubicBezTo>
                  <a:cubicBezTo>
                    <a:pt x="212090" y="918210"/>
                    <a:pt x="217170" y="1823720"/>
                    <a:pt x="173990" y="1883410"/>
                  </a:cubicBezTo>
                  <a:cubicBezTo>
                    <a:pt x="167640" y="1892300"/>
                    <a:pt x="156210" y="1896110"/>
                    <a:pt x="151130" y="1891030"/>
                  </a:cubicBezTo>
                  <a:cubicBezTo>
                    <a:pt x="125730" y="1870710"/>
                    <a:pt x="201930" y="1498600"/>
                    <a:pt x="228600" y="1369060"/>
                  </a:cubicBezTo>
                  <a:cubicBezTo>
                    <a:pt x="245110" y="1291590"/>
                    <a:pt x="259080" y="1216660"/>
                    <a:pt x="276860" y="1183640"/>
                  </a:cubicBezTo>
                  <a:cubicBezTo>
                    <a:pt x="284480" y="1168400"/>
                    <a:pt x="293370" y="1156970"/>
                    <a:pt x="302260" y="1155700"/>
                  </a:cubicBezTo>
                  <a:cubicBezTo>
                    <a:pt x="308610" y="1154430"/>
                    <a:pt x="317500" y="1158240"/>
                    <a:pt x="321310" y="1168400"/>
                  </a:cubicBezTo>
                  <a:cubicBezTo>
                    <a:pt x="344170" y="1219200"/>
                    <a:pt x="265430" y="1731010"/>
                    <a:pt x="234950" y="1778000"/>
                  </a:cubicBezTo>
                  <a:cubicBezTo>
                    <a:pt x="229870" y="1786890"/>
                    <a:pt x="223520" y="1789430"/>
                    <a:pt x="218440" y="1788160"/>
                  </a:cubicBezTo>
                  <a:cubicBezTo>
                    <a:pt x="213360" y="1786890"/>
                    <a:pt x="209550" y="1783080"/>
                    <a:pt x="205740" y="1774190"/>
                  </a:cubicBezTo>
                  <a:cubicBezTo>
                    <a:pt x="185420" y="1720850"/>
                    <a:pt x="184150" y="1202690"/>
                    <a:pt x="204470" y="1158240"/>
                  </a:cubicBezTo>
                  <a:cubicBezTo>
                    <a:pt x="207010" y="1151890"/>
                    <a:pt x="210820" y="1149350"/>
                    <a:pt x="214630" y="1149350"/>
                  </a:cubicBezTo>
                  <a:cubicBezTo>
                    <a:pt x="219710" y="1149350"/>
                    <a:pt x="228600" y="1154430"/>
                    <a:pt x="232410" y="1164590"/>
                  </a:cubicBezTo>
                  <a:cubicBezTo>
                    <a:pt x="252730" y="1219200"/>
                    <a:pt x="166370" y="1694180"/>
                    <a:pt x="140970" y="1779270"/>
                  </a:cubicBezTo>
                  <a:cubicBezTo>
                    <a:pt x="133350" y="1803400"/>
                    <a:pt x="129540" y="1818640"/>
                    <a:pt x="120650" y="1822450"/>
                  </a:cubicBezTo>
                  <a:cubicBezTo>
                    <a:pt x="114300" y="1824990"/>
                    <a:pt x="105410" y="1823720"/>
                    <a:pt x="100330" y="1817370"/>
                  </a:cubicBezTo>
                  <a:cubicBezTo>
                    <a:pt x="78740" y="1788160"/>
                    <a:pt x="99060" y="1586230"/>
                    <a:pt x="109220" y="1460500"/>
                  </a:cubicBezTo>
                  <a:cubicBezTo>
                    <a:pt x="120650" y="1316990"/>
                    <a:pt x="148590" y="1045210"/>
                    <a:pt x="172720" y="1002030"/>
                  </a:cubicBezTo>
                  <a:cubicBezTo>
                    <a:pt x="177800" y="993140"/>
                    <a:pt x="184150" y="989330"/>
                    <a:pt x="187960" y="989330"/>
                  </a:cubicBezTo>
                  <a:cubicBezTo>
                    <a:pt x="191770" y="989330"/>
                    <a:pt x="195580" y="995680"/>
                    <a:pt x="198120" y="1003300"/>
                  </a:cubicBezTo>
                  <a:cubicBezTo>
                    <a:pt x="205740" y="1032510"/>
                    <a:pt x="184150" y="1130300"/>
                    <a:pt x="179070" y="1219200"/>
                  </a:cubicBezTo>
                  <a:cubicBezTo>
                    <a:pt x="171450" y="1363980"/>
                    <a:pt x="185420" y="1739900"/>
                    <a:pt x="165100" y="1786890"/>
                  </a:cubicBezTo>
                  <a:cubicBezTo>
                    <a:pt x="161290" y="1794510"/>
                    <a:pt x="157480" y="1797050"/>
                    <a:pt x="153670" y="1798320"/>
                  </a:cubicBezTo>
                  <a:cubicBezTo>
                    <a:pt x="148590" y="1799590"/>
                    <a:pt x="140970" y="1795780"/>
                    <a:pt x="137160" y="1789430"/>
                  </a:cubicBezTo>
                  <a:cubicBezTo>
                    <a:pt x="124460" y="1769110"/>
                    <a:pt x="129540" y="1692910"/>
                    <a:pt x="128270" y="1619250"/>
                  </a:cubicBezTo>
                  <a:cubicBezTo>
                    <a:pt x="124460" y="1482090"/>
                    <a:pt x="128270" y="1176020"/>
                    <a:pt x="129540" y="1027430"/>
                  </a:cubicBezTo>
                  <a:cubicBezTo>
                    <a:pt x="130810" y="938530"/>
                    <a:pt x="128270" y="869950"/>
                    <a:pt x="133350" y="814070"/>
                  </a:cubicBezTo>
                  <a:cubicBezTo>
                    <a:pt x="135890" y="777240"/>
                    <a:pt x="135890" y="732790"/>
                    <a:pt x="147320" y="721360"/>
                  </a:cubicBezTo>
                  <a:cubicBezTo>
                    <a:pt x="152400" y="715010"/>
                    <a:pt x="163830" y="712470"/>
                    <a:pt x="168910" y="717550"/>
                  </a:cubicBezTo>
                  <a:cubicBezTo>
                    <a:pt x="201930" y="748030"/>
                    <a:pt x="87630" y="1369060"/>
                    <a:pt x="66040" y="1510030"/>
                  </a:cubicBezTo>
                  <a:cubicBezTo>
                    <a:pt x="58420" y="1560830"/>
                    <a:pt x="57150" y="1598930"/>
                    <a:pt x="46990" y="1614170"/>
                  </a:cubicBezTo>
                  <a:cubicBezTo>
                    <a:pt x="43180" y="1620520"/>
                    <a:pt x="36830" y="1623060"/>
                    <a:pt x="33020" y="1623060"/>
                  </a:cubicBezTo>
                  <a:cubicBezTo>
                    <a:pt x="29210" y="1623060"/>
                    <a:pt x="24130" y="1620520"/>
                    <a:pt x="21590" y="1612900"/>
                  </a:cubicBezTo>
                  <a:cubicBezTo>
                    <a:pt x="6350" y="1577340"/>
                    <a:pt x="22860" y="1358900"/>
                    <a:pt x="36830" y="1216660"/>
                  </a:cubicBezTo>
                  <a:cubicBezTo>
                    <a:pt x="52070" y="1046480"/>
                    <a:pt x="82550" y="698500"/>
                    <a:pt x="119380" y="662940"/>
                  </a:cubicBezTo>
                  <a:cubicBezTo>
                    <a:pt x="127000" y="655320"/>
                    <a:pt x="138430" y="656590"/>
                    <a:pt x="143510" y="660400"/>
                  </a:cubicBezTo>
                  <a:cubicBezTo>
                    <a:pt x="151130" y="665480"/>
                    <a:pt x="149860" y="678180"/>
                    <a:pt x="152400" y="699770"/>
                  </a:cubicBezTo>
                  <a:cubicBezTo>
                    <a:pt x="165100" y="811530"/>
                    <a:pt x="200660" y="1666240"/>
                    <a:pt x="160020" y="1728470"/>
                  </a:cubicBezTo>
                  <a:cubicBezTo>
                    <a:pt x="153670" y="1737360"/>
                    <a:pt x="143510" y="1741170"/>
                    <a:pt x="138430" y="1737360"/>
                  </a:cubicBezTo>
                  <a:cubicBezTo>
                    <a:pt x="102870" y="1710690"/>
                    <a:pt x="205740" y="849630"/>
                    <a:pt x="241300" y="786130"/>
                  </a:cubicBezTo>
                  <a:cubicBezTo>
                    <a:pt x="246380" y="777240"/>
                    <a:pt x="251460" y="774700"/>
                    <a:pt x="256540" y="774700"/>
                  </a:cubicBezTo>
                  <a:cubicBezTo>
                    <a:pt x="261620" y="775970"/>
                    <a:pt x="266700" y="781050"/>
                    <a:pt x="269240" y="791210"/>
                  </a:cubicBezTo>
                  <a:cubicBezTo>
                    <a:pt x="276860" y="826770"/>
                    <a:pt x="219710" y="952500"/>
                    <a:pt x="198120" y="1061720"/>
                  </a:cubicBezTo>
                  <a:cubicBezTo>
                    <a:pt x="165100" y="1226820"/>
                    <a:pt x="146050" y="1654810"/>
                    <a:pt x="113030" y="1690370"/>
                  </a:cubicBezTo>
                  <a:cubicBezTo>
                    <a:pt x="107950" y="1696720"/>
                    <a:pt x="101600" y="1695450"/>
                    <a:pt x="96520" y="1694180"/>
                  </a:cubicBezTo>
                  <a:cubicBezTo>
                    <a:pt x="88900" y="1691640"/>
                    <a:pt x="81280" y="1684020"/>
                    <a:pt x="74930" y="1666240"/>
                  </a:cubicBezTo>
                  <a:cubicBezTo>
                    <a:pt x="46990" y="1587500"/>
                    <a:pt x="43180" y="981710"/>
                    <a:pt x="68580" y="924560"/>
                  </a:cubicBezTo>
                  <a:cubicBezTo>
                    <a:pt x="72390" y="915670"/>
                    <a:pt x="77470" y="911860"/>
                    <a:pt x="82550" y="911860"/>
                  </a:cubicBezTo>
                  <a:cubicBezTo>
                    <a:pt x="87630" y="911860"/>
                    <a:pt x="93980" y="918210"/>
                    <a:pt x="97790" y="928370"/>
                  </a:cubicBezTo>
                  <a:cubicBezTo>
                    <a:pt x="110490" y="963930"/>
                    <a:pt x="77470" y="1109980"/>
                    <a:pt x="73660" y="1207770"/>
                  </a:cubicBezTo>
                  <a:cubicBezTo>
                    <a:pt x="69850" y="1316990"/>
                    <a:pt x="97790" y="1516380"/>
                    <a:pt x="76200" y="1553210"/>
                  </a:cubicBezTo>
                  <a:cubicBezTo>
                    <a:pt x="69850" y="1563370"/>
                    <a:pt x="58420" y="1569720"/>
                    <a:pt x="52070" y="1565910"/>
                  </a:cubicBezTo>
                  <a:cubicBezTo>
                    <a:pt x="29210" y="1551940"/>
                    <a:pt x="53340" y="1299210"/>
                    <a:pt x="59690" y="1193800"/>
                  </a:cubicBezTo>
                  <a:cubicBezTo>
                    <a:pt x="64770" y="1115060"/>
                    <a:pt x="64770" y="1031240"/>
                    <a:pt x="78740" y="988060"/>
                  </a:cubicBezTo>
                  <a:cubicBezTo>
                    <a:pt x="86360" y="965200"/>
                    <a:pt x="97790" y="943610"/>
                    <a:pt x="107950" y="941070"/>
                  </a:cubicBezTo>
                  <a:cubicBezTo>
                    <a:pt x="114300" y="939800"/>
                    <a:pt x="123190" y="944880"/>
                    <a:pt x="128270" y="955040"/>
                  </a:cubicBezTo>
                  <a:cubicBezTo>
                    <a:pt x="157480" y="1009650"/>
                    <a:pt x="129540" y="1443990"/>
                    <a:pt x="127000" y="1602740"/>
                  </a:cubicBezTo>
                  <a:cubicBezTo>
                    <a:pt x="125730" y="1694180"/>
                    <a:pt x="133350" y="1793240"/>
                    <a:pt x="121920" y="1819910"/>
                  </a:cubicBezTo>
                  <a:cubicBezTo>
                    <a:pt x="119380" y="1827530"/>
                    <a:pt x="114300" y="1831340"/>
                    <a:pt x="110490" y="1831340"/>
                  </a:cubicBezTo>
                  <a:cubicBezTo>
                    <a:pt x="105410" y="1831340"/>
                    <a:pt x="99060" y="1827530"/>
                    <a:pt x="95250" y="1818640"/>
                  </a:cubicBezTo>
                  <a:cubicBezTo>
                    <a:pt x="76200" y="1781810"/>
                    <a:pt x="77470" y="1604010"/>
                    <a:pt x="73660" y="1469390"/>
                  </a:cubicBezTo>
                  <a:cubicBezTo>
                    <a:pt x="67310" y="1287780"/>
                    <a:pt x="49530" y="880110"/>
                    <a:pt x="71120" y="828040"/>
                  </a:cubicBezTo>
                  <a:cubicBezTo>
                    <a:pt x="74930" y="819150"/>
                    <a:pt x="78740" y="815340"/>
                    <a:pt x="83820" y="815340"/>
                  </a:cubicBezTo>
                  <a:cubicBezTo>
                    <a:pt x="87630" y="815340"/>
                    <a:pt x="93980" y="817880"/>
                    <a:pt x="97790" y="825500"/>
                  </a:cubicBezTo>
                  <a:cubicBezTo>
                    <a:pt x="115570" y="862330"/>
                    <a:pt x="77470" y="1084580"/>
                    <a:pt x="73660" y="1235710"/>
                  </a:cubicBezTo>
                  <a:cubicBezTo>
                    <a:pt x="68580" y="1423670"/>
                    <a:pt x="96520" y="1818640"/>
                    <a:pt x="76200" y="1870710"/>
                  </a:cubicBezTo>
                  <a:cubicBezTo>
                    <a:pt x="72390" y="1879600"/>
                    <a:pt x="69850" y="1883410"/>
                    <a:pt x="64770" y="1883410"/>
                  </a:cubicBezTo>
                  <a:cubicBezTo>
                    <a:pt x="59690" y="1883410"/>
                    <a:pt x="50800" y="1879600"/>
                    <a:pt x="46990" y="1870710"/>
                  </a:cubicBezTo>
                  <a:cubicBezTo>
                    <a:pt x="29210" y="1830070"/>
                    <a:pt x="83820" y="1606550"/>
                    <a:pt x="95250" y="1463040"/>
                  </a:cubicBezTo>
                  <a:cubicBezTo>
                    <a:pt x="106680" y="1305560"/>
                    <a:pt x="96520" y="1052830"/>
                    <a:pt x="111760" y="963930"/>
                  </a:cubicBezTo>
                  <a:cubicBezTo>
                    <a:pt x="118110" y="929640"/>
                    <a:pt x="123190" y="900430"/>
                    <a:pt x="133350" y="895350"/>
                  </a:cubicBezTo>
                  <a:cubicBezTo>
                    <a:pt x="138430" y="892810"/>
                    <a:pt x="144780" y="895350"/>
                    <a:pt x="148590" y="899160"/>
                  </a:cubicBezTo>
                  <a:cubicBezTo>
                    <a:pt x="157480" y="906780"/>
                    <a:pt x="161290" y="923290"/>
                    <a:pt x="166370" y="952500"/>
                  </a:cubicBezTo>
                  <a:cubicBezTo>
                    <a:pt x="186690" y="1069340"/>
                    <a:pt x="217170" y="1785620"/>
                    <a:pt x="181610" y="1845310"/>
                  </a:cubicBezTo>
                  <a:cubicBezTo>
                    <a:pt x="175260" y="1854200"/>
                    <a:pt x="166370" y="1859280"/>
                    <a:pt x="161290" y="1855470"/>
                  </a:cubicBezTo>
                  <a:cubicBezTo>
                    <a:pt x="125730" y="1832610"/>
                    <a:pt x="161290" y="998220"/>
                    <a:pt x="191770" y="939800"/>
                  </a:cubicBezTo>
                  <a:cubicBezTo>
                    <a:pt x="195580" y="932180"/>
                    <a:pt x="200660" y="929640"/>
                    <a:pt x="205740" y="929640"/>
                  </a:cubicBezTo>
                  <a:cubicBezTo>
                    <a:pt x="210820" y="929640"/>
                    <a:pt x="217170" y="934720"/>
                    <a:pt x="220980" y="944880"/>
                  </a:cubicBezTo>
                  <a:cubicBezTo>
                    <a:pt x="246380" y="1009650"/>
                    <a:pt x="205740" y="1617980"/>
                    <a:pt x="198120" y="1770380"/>
                  </a:cubicBezTo>
                  <a:cubicBezTo>
                    <a:pt x="195580" y="1828800"/>
                    <a:pt x="198120" y="1873250"/>
                    <a:pt x="189230" y="1892300"/>
                  </a:cubicBezTo>
                  <a:cubicBezTo>
                    <a:pt x="185420" y="1899920"/>
                    <a:pt x="180340" y="1905000"/>
                    <a:pt x="175260" y="1905000"/>
                  </a:cubicBezTo>
                  <a:cubicBezTo>
                    <a:pt x="170180" y="1905000"/>
                    <a:pt x="162560" y="1901190"/>
                    <a:pt x="157480" y="1893570"/>
                  </a:cubicBezTo>
                  <a:cubicBezTo>
                    <a:pt x="144780" y="1874520"/>
                    <a:pt x="143510" y="1832610"/>
                    <a:pt x="137160" y="1770380"/>
                  </a:cubicBezTo>
                  <a:cubicBezTo>
                    <a:pt x="116840" y="1578610"/>
                    <a:pt x="64770" y="661670"/>
                    <a:pt x="86360" y="588010"/>
                  </a:cubicBezTo>
                  <a:cubicBezTo>
                    <a:pt x="88900" y="579120"/>
                    <a:pt x="91440" y="576580"/>
                    <a:pt x="95250" y="575310"/>
                  </a:cubicBezTo>
                  <a:cubicBezTo>
                    <a:pt x="100330" y="574040"/>
                    <a:pt x="107950" y="576580"/>
                    <a:pt x="113030" y="584200"/>
                  </a:cubicBezTo>
                  <a:cubicBezTo>
                    <a:pt x="142240" y="632460"/>
                    <a:pt x="142240" y="1209040"/>
                    <a:pt x="115570" y="1266190"/>
                  </a:cubicBezTo>
                  <a:cubicBezTo>
                    <a:pt x="110490" y="1276350"/>
                    <a:pt x="104140" y="1280160"/>
                    <a:pt x="99060" y="1280160"/>
                  </a:cubicBezTo>
                  <a:cubicBezTo>
                    <a:pt x="93980" y="1280160"/>
                    <a:pt x="88900" y="1275080"/>
                    <a:pt x="86360" y="1266190"/>
                  </a:cubicBezTo>
                  <a:cubicBezTo>
                    <a:pt x="74930" y="1234440"/>
                    <a:pt x="92710" y="1104900"/>
                    <a:pt x="101600" y="1002030"/>
                  </a:cubicBezTo>
                  <a:cubicBezTo>
                    <a:pt x="114300" y="854710"/>
                    <a:pt x="144780" y="513080"/>
                    <a:pt x="167640" y="469900"/>
                  </a:cubicBezTo>
                  <a:cubicBezTo>
                    <a:pt x="171450" y="462280"/>
                    <a:pt x="175260" y="459740"/>
                    <a:pt x="179070" y="459740"/>
                  </a:cubicBezTo>
                  <a:cubicBezTo>
                    <a:pt x="182880" y="459740"/>
                    <a:pt x="189230" y="462280"/>
                    <a:pt x="193040" y="469900"/>
                  </a:cubicBezTo>
                  <a:cubicBezTo>
                    <a:pt x="217170" y="515620"/>
                    <a:pt x="232410" y="1026160"/>
                    <a:pt x="198120" y="1069340"/>
                  </a:cubicBezTo>
                  <a:cubicBezTo>
                    <a:pt x="190500" y="1078230"/>
                    <a:pt x="177800" y="1080770"/>
                    <a:pt x="171450" y="1075690"/>
                  </a:cubicBezTo>
                  <a:cubicBezTo>
                    <a:pt x="146050" y="1052830"/>
                    <a:pt x="210820" y="666750"/>
                    <a:pt x="229870" y="623570"/>
                  </a:cubicBezTo>
                  <a:cubicBezTo>
                    <a:pt x="233680" y="614680"/>
                    <a:pt x="236220" y="610870"/>
                    <a:pt x="241300" y="610870"/>
                  </a:cubicBezTo>
                  <a:cubicBezTo>
                    <a:pt x="246380" y="610870"/>
                    <a:pt x="255270" y="613410"/>
                    <a:pt x="259080" y="623570"/>
                  </a:cubicBezTo>
                  <a:cubicBezTo>
                    <a:pt x="283210" y="678180"/>
                    <a:pt x="212090" y="1268730"/>
                    <a:pt x="180340" y="1314450"/>
                  </a:cubicBezTo>
                  <a:cubicBezTo>
                    <a:pt x="175260" y="1322070"/>
                    <a:pt x="170180" y="1322070"/>
                    <a:pt x="165100" y="1322070"/>
                  </a:cubicBezTo>
                  <a:cubicBezTo>
                    <a:pt x="160020" y="1322070"/>
                    <a:pt x="156210" y="1318260"/>
                    <a:pt x="152400" y="1310640"/>
                  </a:cubicBezTo>
                  <a:cubicBezTo>
                    <a:pt x="130810" y="1261110"/>
                    <a:pt x="148590" y="868680"/>
                    <a:pt x="152400" y="683260"/>
                  </a:cubicBezTo>
                  <a:cubicBezTo>
                    <a:pt x="156210" y="535940"/>
                    <a:pt x="158750" y="401320"/>
                    <a:pt x="170180" y="288290"/>
                  </a:cubicBezTo>
                  <a:cubicBezTo>
                    <a:pt x="179070" y="201930"/>
                    <a:pt x="181610" y="87630"/>
                    <a:pt x="205740" y="59690"/>
                  </a:cubicBezTo>
                  <a:cubicBezTo>
                    <a:pt x="214630" y="48260"/>
                    <a:pt x="231140" y="44450"/>
                    <a:pt x="238760" y="48260"/>
                  </a:cubicBezTo>
                  <a:cubicBezTo>
                    <a:pt x="247650" y="53340"/>
                    <a:pt x="250190" y="77470"/>
                    <a:pt x="252730" y="95250"/>
                  </a:cubicBezTo>
                  <a:cubicBezTo>
                    <a:pt x="255270" y="118110"/>
                    <a:pt x="255270" y="162560"/>
                    <a:pt x="247650" y="173990"/>
                  </a:cubicBezTo>
                  <a:cubicBezTo>
                    <a:pt x="243840" y="179070"/>
                    <a:pt x="237490" y="181610"/>
                    <a:pt x="232410" y="181610"/>
                  </a:cubicBezTo>
                  <a:cubicBezTo>
                    <a:pt x="226060" y="181610"/>
                    <a:pt x="218440" y="175260"/>
                    <a:pt x="214630" y="167640"/>
                  </a:cubicBezTo>
                  <a:cubicBezTo>
                    <a:pt x="207010" y="153670"/>
                    <a:pt x="212090" y="93980"/>
                    <a:pt x="207010" y="93980"/>
                  </a:cubicBezTo>
                  <a:cubicBezTo>
                    <a:pt x="201930" y="93980"/>
                    <a:pt x="189230" y="146050"/>
                    <a:pt x="185420" y="171450"/>
                  </a:cubicBezTo>
                  <a:cubicBezTo>
                    <a:pt x="182880" y="194310"/>
                    <a:pt x="195580" y="226060"/>
                    <a:pt x="186690" y="237490"/>
                  </a:cubicBezTo>
                  <a:cubicBezTo>
                    <a:pt x="181610" y="245110"/>
                    <a:pt x="165100" y="247650"/>
                    <a:pt x="158750" y="245110"/>
                  </a:cubicBezTo>
                  <a:cubicBezTo>
                    <a:pt x="153670" y="242570"/>
                    <a:pt x="152400" y="234950"/>
                    <a:pt x="151130" y="224790"/>
                  </a:cubicBezTo>
                  <a:cubicBezTo>
                    <a:pt x="147320" y="194310"/>
                    <a:pt x="157480" y="69850"/>
                    <a:pt x="168910" y="44450"/>
                  </a:cubicBezTo>
                  <a:cubicBezTo>
                    <a:pt x="172720" y="35560"/>
                    <a:pt x="176530" y="30480"/>
                    <a:pt x="181610" y="30480"/>
                  </a:cubicBezTo>
                  <a:cubicBezTo>
                    <a:pt x="189230" y="29210"/>
                    <a:pt x="201930" y="38100"/>
                    <a:pt x="208280" y="49530"/>
                  </a:cubicBezTo>
                  <a:cubicBezTo>
                    <a:pt x="220980" y="76200"/>
                    <a:pt x="215900" y="185420"/>
                    <a:pt x="201930" y="210820"/>
                  </a:cubicBezTo>
                  <a:cubicBezTo>
                    <a:pt x="195580" y="220980"/>
                    <a:pt x="185420" y="228600"/>
                    <a:pt x="177800" y="227330"/>
                  </a:cubicBezTo>
                  <a:cubicBezTo>
                    <a:pt x="170180" y="226060"/>
                    <a:pt x="162560" y="218440"/>
                    <a:pt x="158750" y="205740"/>
                  </a:cubicBezTo>
                  <a:cubicBezTo>
                    <a:pt x="148590" y="173990"/>
                    <a:pt x="161290" y="29210"/>
                    <a:pt x="181610" y="10160"/>
                  </a:cubicBezTo>
                  <a:cubicBezTo>
                    <a:pt x="189230" y="2540"/>
                    <a:pt x="201930" y="3810"/>
                    <a:pt x="210820" y="8890"/>
                  </a:cubicBezTo>
                  <a:cubicBezTo>
                    <a:pt x="229870" y="19050"/>
                    <a:pt x="264160" y="87630"/>
                    <a:pt x="264160" y="109220"/>
                  </a:cubicBezTo>
                  <a:cubicBezTo>
                    <a:pt x="264160" y="119380"/>
                    <a:pt x="256540" y="128270"/>
                    <a:pt x="251460" y="130810"/>
                  </a:cubicBezTo>
                  <a:cubicBezTo>
                    <a:pt x="246380" y="133350"/>
                    <a:pt x="240030" y="132080"/>
                    <a:pt x="234950" y="128270"/>
                  </a:cubicBezTo>
                  <a:cubicBezTo>
                    <a:pt x="224790" y="119380"/>
                    <a:pt x="228600" y="71120"/>
                    <a:pt x="218440" y="50800"/>
                  </a:cubicBezTo>
                  <a:cubicBezTo>
                    <a:pt x="210820" y="35560"/>
                    <a:pt x="187960" y="21590"/>
                    <a:pt x="189230" y="13970"/>
                  </a:cubicBezTo>
                  <a:cubicBezTo>
                    <a:pt x="190500" y="8890"/>
                    <a:pt x="203200" y="2540"/>
                    <a:pt x="208280" y="3810"/>
                  </a:cubicBezTo>
                  <a:cubicBezTo>
                    <a:pt x="212090" y="5080"/>
                    <a:pt x="217170" y="13970"/>
                    <a:pt x="217170" y="20320"/>
                  </a:cubicBezTo>
                  <a:cubicBezTo>
                    <a:pt x="217170" y="29210"/>
                    <a:pt x="199390" y="40640"/>
                    <a:pt x="193040" y="54610"/>
                  </a:cubicBezTo>
                  <a:cubicBezTo>
                    <a:pt x="184150" y="74930"/>
                    <a:pt x="179070" y="100330"/>
                    <a:pt x="173990" y="133350"/>
                  </a:cubicBezTo>
                  <a:cubicBezTo>
                    <a:pt x="166370" y="190500"/>
                    <a:pt x="185420" y="344170"/>
                    <a:pt x="166370" y="369570"/>
                  </a:cubicBezTo>
                  <a:cubicBezTo>
                    <a:pt x="160020" y="378460"/>
                    <a:pt x="148590" y="382270"/>
                    <a:pt x="142240" y="377190"/>
                  </a:cubicBezTo>
                  <a:cubicBezTo>
                    <a:pt x="116840" y="359410"/>
                    <a:pt x="104140" y="52070"/>
                    <a:pt x="123190" y="13970"/>
                  </a:cubicBezTo>
                  <a:cubicBezTo>
                    <a:pt x="128270" y="5080"/>
                    <a:pt x="137160" y="0"/>
                    <a:pt x="142240" y="1270"/>
                  </a:cubicBezTo>
                  <a:cubicBezTo>
                    <a:pt x="148590" y="2540"/>
                    <a:pt x="157480" y="19050"/>
                    <a:pt x="157480" y="19050"/>
                  </a:cubicBezTo>
                </a:path>
              </a:pathLst>
            </a:custGeom>
            <a:solidFill>
              <a:srgbClr val="FFFFFF"/>
            </a:solidFill>
            <a:ln>
              <a:noFill/>
            </a:ln>
          </p:spPr>
        </p:sp>
      </p:grpSp>
      <p:grpSp>
        <p:nvGrpSpPr>
          <p:cNvPr name="Group 51" id="51"/>
          <p:cNvGrpSpPr/>
          <p:nvPr/>
        </p:nvGrpSpPr>
        <p:grpSpPr>
          <a:xfrm rot="0">
            <a:off x="8505825" y="7239953"/>
            <a:ext cx="618172" cy="2233612"/>
            <a:chOff x="0" y="0"/>
            <a:chExt cx="824230" cy="2978150"/>
          </a:xfrm>
        </p:grpSpPr>
        <p:sp>
          <p:nvSpPr>
            <p:cNvPr name="Freeform 52" id="52"/>
            <p:cNvSpPr/>
            <p:nvPr/>
          </p:nvSpPr>
          <p:spPr>
            <a:xfrm flipH="false" flipV="false">
              <a:off x="40640" y="45720"/>
              <a:ext cx="735330" cy="2881630"/>
            </a:xfrm>
            <a:custGeom>
              <a:avLst/>
              <a:gdLst/>
              <a:ahLst/>
              <a:cxnLst/>
              <a:rect r="r" b="b" t="t" l="l"/>
              <a:pathLst>
                <a:path h="2881630" w="735330">
                  <a:moveTo>
                    <a:pt x="415290" y="104140"/>
                  </a:moveTo>
                  <a:cubicBezTo>
                    <a:pt x="405130" y="450850"/>
                    <a:pt x="389890" y="571500"/>
                    <a:pt x="372110" y="579120"/>
                  </a:cubicBezTo>
                  <a:cubicBezTo>
                    <a:pt x="365760" y="581660"/>
                    <a:pt x="356870" y="575310"/>
                    <a:pt x="353060" y="566420"/>
                  </a:cubicBezTo>
                  <a:cubicBezTo>
                    <a:pt x="342900" y="547370"/>
                    <a:pt x="351790" y="490220"/>
                    <a:pt x="358140" y="444500"/>
                  </a:cubicBezTo>
                  <a:cubicBezTo>
                    <a:pt x="367030" y="382270"/>
                    <a:pt x="394970" y="275590"/>
                    <a:pt x="415290" y="227330"/>
                  </a:cubicBezTo>
                  <a:cubicBezTo>
                    <a:pt x="426720" y="200660"/>
                    <a:pt x="440690" y="168910"/>
                    <a:pt x="449580" y="170180"/>
                  </a:cubicBezTo>
                  <a:cubicBezTo>
                    <a:pt x="459740" y="171450"/>
                    <a:pt x="468630" y="236220"/>
                    <a:pt x="468630" y="261620"/>
                  </a:cubicBezTo>
                  <a:cubicBezTo>
                    <a:pt x="468630" y="280670"/>
                    <a:pt x="464820" y="307340"/>
                    <a:pt x="455930" y="312420"/>
                  </a:cubicBezTo>
                  <a:cubicBezTo>
                    <a:pt x="449580" y="316230"/>
                    <a:pt x="436880" y="313690"/>
                    <a:pt x="431800" y="304800"/>
                  </a:cubicBezTo>
                  <a:cubicBezTo>
                    <a:pt x="414020" y="278130"/>
                    <a:pt x="427990" y="64770"/>
                    <a:pt x="450850" y="49530"/>
                  </a:cubicBezTo>
                  <a:cubicBezTo>
                    <a:pt x="458470" y="44450"/>
                    <a:pt x="472440" y="49530"/>
                    <a:pt x="478790" y="57150"/>
                  </a:cubicBezTo>
                  <a:cubicBezTo>
                    <a:pt x="491490" y="74930"/>
                    <a:pt x="481330" y="162560"/>
                    <a:pt x="471170" y="184150"/>
                  </a:cubicBezTo>
                  <a:cubicBezTo>
                    <a:pt x="466090" y="193040"/>
                    <a:pt x="459740" y="200660"/>
                    <a:pt x="453390" y="200660"/>
                  </a:cubicBezTo>
                  <a:cubicBezTo>
                    <a:pt x="447040" y="200660"/>
                    <a:pt x="438150" y="193040"/>
                    <a:pt x="435610" y="184150"/>
                  </a:cubicBezTo>
                  <a:cubicBezTo>
                    <a:pt x="430530" y="170180"/>
                    <a:pt x="434340" y="128270"/>
                    <a:pt x="444500" y="120650"/>
                  </a:cubicBezTo>
                  <a:cubicBezTo>
                    <a:pt x="452120" y="114300"/>
                    <a:pt x="468630" y="115570"/>
                    <a:pt x="477520" y="123190"/>
                  </a:cubicBezTo>
                  <a:cubicBezTo>
                    <a:pt x="499110" y="142240"/>
                    <a:pt x="518160" y="278130"/>
                    <a:pt x="509270" y="304800"/>
                  </a:cubicBezTo>
                  <a:cubicBezTo>
                    <a:pt x="505460" y="313690"/>
                    <a:pt x="497840" y="320040"/>
                    <a:pt x="491490" y="320040"/>
                  </a:cubicBezTo>
                  <a:cubicBezTo>
                    <a:pt x="485140" y="320040"/>
                    <a:pt x="477520" y="313690"/>
                    <a:pt x="473710" y="303530"/>
                  </a:cubicBezTo>
                  <a:cubicBezTo>
                    <a:pt x="461010" y="271780"/>
                    <a:pt x="468630" y="74930"/>
                    <a:pt x="487680" y="66040"/>
                  </a:cubicBezTo>
                  <a:cubicBezTo>
                    <a:pt x="494030" y="62230"/>
                    <a:pt x="509270" y="72390"/>
                    <a:pt x="511810" y="81280"/>
                  </a:cubicBezTo>
                  <a:cubicBezTo>
                    <a:pt x="518160" y="104140"/>
                    <a:pt x="455930" y="175260"/>
                    <a:pt x="439420" y="222250"/>
                  </a:cubicBezTo>
                  <a:cubicBezTo>
                    <a:pt x="424180" y="264160"/>
                    <a:pt x="427990" y="332740"/>
                    <a:pt x="414020" y="347980"/>
                  </a:cubicBezTo>
                  <a:cubicBezTo>
                    <a:pt x="408940" y="354330"/>
                    <a:pt x="400050" y="355600"/>
                    <a:pt x="394970" y="353060"/>
                  </a:cubicBezTo>
                  <a:cubicBezTo>
                    <a:pt x="389890" y="350520"/>
                    <a:pt x="386080" y="342900"/>
                    <a:pt x="384810" y="334010"/>
                  </a:cubicBezTo>
                  <a:cubicBezTo>
                    <a:pt x="382270" y="316230"/>
                    <a:pt x="394970" y="285750"/>
                    <a:pt x="407670" y="251460"/>
                  </a:cubicBezTo>
                  <a:cubicBezTo>
                    <a:pt x="430530" y="190500"/>
                    <a:pt x="496570" y="12700"/>
                    <a:pt x="524510" y="5080"/>
                  </a:cubicBezTo>
                  <a:cubicBezTo>
                    <a:pt x="533400" y="2540"/>
                    <a:pt x="544830" y="10160"/>
                    <a:pt x="548640" y="20320"/>
                  </a:cubicBezTo>
                  <a:cubicBezTo>
                    <a:pt x="560070" y="53340"/>
                    <a:pt x="491490" y="242570"/>
                    <a:pt x="464820" y="278130"/>
                  </a:cubicBezTo>
                  <a:cubicBezTo>
                    <a:pt x="455930" y="290830"/>
                    <a:pt x="443230" y="298450"/>
                    <a:pt x="436880" y="297180"/>
                  </a:cubicBezTo>
                  <a:cubicBezTo>
                    <a:pt x="433070" y="295910"/>
                    <a:pt x="429260" y="289560"/>
                    <a:pt x="429260" y="281940"/>
                  </a:cubicBezTo>
                  <a:cubicBezTo>
                    <a:pt x="429260" y="260350"/>
                    <a:pt x="463550" y="193040"/>
                    <a:pt x="482600" y="157480"/>
                  </a:cubicBezTo>
                  <a:cubicBezTo>
                    <a:pt x="499110" y="128270"/>
                    <a:pt x="520700" y="85090"/>
                    <a:pt x="534670" y="82550"/>
                  </a:cubicBezTo>
                  <a:cubicBezTo>
                    <a:pt x="541020" y="81280"/>
                    <a:pt x="547370" y="86360"/>
                    <a:pt x="551180" y="93980"/>
                  </a:cubicBezTo>
                  <a:cubicBezTo>
                    <a:pt x="563880" y="118110"/>
                    <a:pt x="576580" y="260350"/>
                    <a:pt x="560070" y="274320"/>
                  </a:cubicBezTo>
                  <a:cubicBezTo>
                    <a:pt x="552450" y="280670"/>
                    <a:pt x="533400" y="275590"/>
                    <a:pt x="528320" y="267970"/>
                  </a:cubicBezTo>
                  <a:cubicBezTo>
                    <a:pt x="520700" y="256540"/>
                    <a:pt x="528320" y="224790"/>
                    <a:pt x="537210" y="200660"/>
                  </a:cubicBezTo>
                  <a:cubicBezTo>
                    <a:pt x="548640" y="167640"/>
                    <a:pt x="590550" y="121920"/>
                    <a:pt x="601980" y="93980"/>
                  </a:cubicBezTo>
                  <a:cubicBezTo>
                    <a:pt x="608330" y="77470"/>
                    <a:pt x="604520" y="59690"/>
                    <a:pt x="612140" y="52070"/>
                  </a:cubicBezTo>
                  <a:cubicBezTo>
                    <a:pt x="617220" y="45720"/>
                    <a:pt x="628650" y="41910"/>
                    <a:pt x="633730" y="43180"/>
                  </a:cubicBezTo>
                  <a:cubicBezTo>
                    <a:pt x="638810" y="44450"/>
                    <a:pt x="645160" y="50800"/>
                    <a:pt x="645160" y="59690"/>
                  </a:cubicBezTo>
                  <a:cubicBezTo>
                    <a:pt x="645160" y="91440"/>
                    <a:pt x="511810" y="270510"/>
                    <a:pt x="480060" y="280670"/>
                  </a:cubicBezTo>
                  <a:cubicBezTo>
                    <a:pt x="471170" y="283210"/>
                    <a:pt x="462280" y="280670"/>
                    <a:pt x="458470" y="274320"/>
                  </a:cubicBezTo>
                  <a:cubicBezTo>
                    <a:pt x="449580" y="261620"/>
                    <a:pt x="458470" y="218440"/>
                    <a:pt x="468630" y="186690"/>
                  </a:cubicBezTo>
                  <a:cubicBezTo>
                    <a:pt x="482600" y="144780"/>
                    <a:pt x="524510" y="62230"/>
                    <a:pt x="546100" y="50800"/>
                  </a:cubicBezTo>
                  <a:cubicBezTo>
                    <a:pt x="553720" y="46990"/>
                    <a:pt x="562610" y="48260"/>
                    <a:pt x="567690" y="52070"/>
                  </a:cubicBezTo>
                  <a:cubicBezTo>
                    <a:pt x="575310" y="58420"/>
                    <a:pt x="577850" y="76200"/>
                    <a:pt x="580390" y="97790"/>
                  </a:cubicBezTo>
                  <a:cubicBezTo>
                    <a:pt x="585470" y="148590"/>
                    <a:pt x="582930" y="340360"/>
                    <a:pt x="560070" y="360680"/>
                  </a:cubicBezTo>
                  <a:cubicBezTo>
                    <a:pt x="552450" y="367030"/>
                    <a:pt x="538480" y="365760"/>
                    <a:pt x="532130" y="359410"/>
                  </a:cubicBezTo>
                  <a:cubicBezTo>
                    <a:pt x="523240" y="350520"/>
                    <a:pt x="528320" y="316230"/>
                    <a:pt x="530860" y="289560"/>
                  </a:cubicBezTo>
                  <a:cubicBezTo>
                    <a:pt x="533400" y="252730"/>
                    <a:pt x="542290" y="175260"/>
                    <a:pt x="554990" y="157480"/>
                  </a:cubicBezTo>
                  <a:cubicBezTo>
                    <a:pt x="560070" y="151130"/>
                    <a:pt x="566420" y="147320"/>
                    <a:pt x="571500" y="148590"/>
                  </a:cubicBezTo>
                  <a:cubicBezTo>
                    <a:pt x="576580" y="149860"/>
                    <a:pt x="584200" y="154940"/>
                    <a:pt x="585470" y="163830"/>
                  </a:cubicBezTo>
                  <a:cubicBezTo>
                    <a:pt x="589280" y="185420"/>
                    <a:pt x="557530" y="273050"/>
                    <a:pt x="538480" y="289560"/>
                  </a:cubicBezTo>
                  <a:cubicBezTo>
                    <a:pt x="529590" y="297180"/>
                    <a:pt x="518160" y="300990"/>
                    <a:pt x="509270" y="295910"/>
                  </a:cubicBezTo>
                  <a:cubicBezTo>
                    <a:pt x="486410" y="281940"/>
                    <a:pt x="449580" y="138430"/>
                    <a:pt x="455930" y="107950"/>
                  </a:cubicBezTo>
                  <a:cubicBezTo>
                    <a:pt x="458470" y="96520"/>
                    <a:pt x="466090" y="87630"/>
                    <a:pt x="472440" y="87630"/>
                  </a:cubicBezTo>
                  <a:cubicBezTo>
                    <a:pt x="477520" y="87630"/>
                    <a:pt x="488950" y="93980"/>
                    <a:pt x="490220" y="102870"/>
                  </a:cubicBezTo>
                  <a:cubicBezTo>
                    <a:pt x="495300" y="125730"/>
                    <a:pt x="439420" y="240030"/>
                    <a:pt x="417830" y="252730"/>
                  </a:cubicBezTo>
                  <a:cubicBezTo>
                    <a:pt x="408940" y="257810"/>
                    <a:pt x="400050" y="256540"/>
                    <a:pt x="393700" y="250190"/>
                  </a:cubicBezTo>
                  <a:cubicBezTo>
                    <a:pt x="382270" y="240030"/>
                    <a:pt x="375920" y="184150"/>
                    <a:pt x="382270" y="168910"/>
                  </a:cubicBezTo>
                  <a:cubicBezTo>
                    <a:pt x="386080" y="161290"/>
                    <a:pt x="393700" y="156210"/>
                    <a:pt x="400050" y="156210"/>
                  </a:cubicBezTo>
                  <a:cubicBezTo>
                    <a:pt x="405130" y="156210"/>
                    <a:pt x="412750" y="161290"/>
                    <a:pt x="416560" y="168910"/>
                  </a:cubicBezTo>
                  <a:cubicBezTo>
                    <a:pt x="424180" y="184150"/>
                    <a:pt x="419100" y="224790"/>
                    <a:pt x="415290" y="252730"/>
                  </a:cubicBezTo>
                  <a:cubicBezTo>
                    <a:pt x="411480" y="283210"/>
                    <a:pt x="407670" y="330200"/>
                    <a:pt x="394970" y="346710"/>
                  </a:cubicBezTo>
                  <a:cubicBezTo>
                    <a:pt x="388620" y="355600"/>
                    <a:pt x="377190" y="360680"/>
                    <a:pt x="370840" y="359410"/>
                  </a:cubicBezTo>
                  <a:cubicBezTo>
                    <a:pt x="364490" y="358140"/>
                    <a:pt x="360680" y="351790"/>
                    <a:pt x="358140" y="340360"/>
                  </a:cubicBezTo>
                  <a:cubicBezTo>
                    <a:pt x="349250" y="302260"/>
                    <a:pt x="369570" y="77470"/>
                    <a:pt x="393700" y="59690"/>
                  </a:cubicBezTo>
                  <a:cubicBezTo>
                    <a:pt x="401320" y="54610"/>
                    <a:pt x="410210" y="57150"/>
                    <a:pt x="419100" y="64770"/>
                  </a:cubicBezTo>
                  <a:cubicBezTo>
                    <a:pt x="447040" y="90170"/>
                    <a:pt x="509270" y="293370"/>
                    <a:pt x="500380" y="327660"/>
                  </a:cubicBezTo>
                  <a:cubicBezTo>
                    <a:pt x="497840" y="337820"/>
                    <a:pt x="488950" y="344170"/>
                    <a:pt x="483870" y="344170"/>
                  </a:cubicBezTo>
                  <a:cubicBezTo>
                    <a:pt x="480060" y="344170"/>
                    <a:pt x="474980" y="341630"/>
                    <a:pt x="472440" y="336550"/>
                  </a:cubicBezTo>
                  <a:cubicBezTo>
                    <a:pt x="461010" y="313690"/>
                    <a:pt x="461010" y="138430"/>
                    <a:pt x="477520" y="111760"/>
                  </a:cubicBezTo>
                  <a:cubicBezTo>
                    <a:pt x="482600" y="102870"/>
                    <a:pt x="492760" y="99060"/>
                    <a:pt x="497840" y="100330"/>
                  </a:cubicBezTo>
                  <a:cubicBezTo>
                    <a:pt x="502920" y="101600"/>
                    <a:pt x="505460" y="106680"/>
                    <a:pt x="508000" y="115570"/>
                  </a:cubicBezTo>
                  <a:cubicBezTo>
                    <a:pt x="514350" y="140970"/>
                    <a:pt x="513080" y="271780"/>
                    <a:pt x="497840" y="276860"/>
                  </a:cubicBezTo>
                  <a:cubicBezTo>
                    <a:pt x="488950" y="280670"/>
                    <a:pt x="468630" y="250190"/>
                    <a:pt x="457200" y="232410"/>
                  </a:cubicBezTo>
                  <a:cubicBezTo>
                    <a:pt x="444500" y="210820"/>
                    <a:pt x="421640" y="162560"/>
                    <a:pt x="427990" y="151130"/>
                  </a:cubicBezTo>
                  <a:cubicBezTo>
                    <a:pt x="431800" y="144780"/>
                    <a:pt x="444500" y="143510"/>
                    <a:pt x="453390" y="147320"/>
                  </a:cubicBezTo>
                  <a:cubicBezTo>
                    <a:pt x="474980" y="157480"/>
                    <a:pt x="525780" y="251460"/>
                    <a:pt x="524510" y="274320"/>
                  </a:cubicBezTo>
                  <a:cubicBezTo>
                    <a:pt x="524510" y="283210"/>
                    <a:pt x="518160" y="289560"/>
                    <a:pt x="513080" y="290830"/>
                  </a:cubicBezTo>
                  <a:cubicBezTo>
                    <a:pt x="508000" y="292100"/>
                    <a:pt x="494030" y="287020"/>
                    <a:pt x="492760" y="281940"/>
                  </a:cubicBezTo>
                  <a:cubicBezTo>
                    <a:pt x="490220" y="275590"/>
                    <a:pt x="505460" y="265430"/>
                    <a:pt x="509270" y="250190"/>
                  </a:cubicBezTo>
                  <a:cubicBezTo>
                    <a:pt x="516890" y="220980"/>
                    <a:pt x="521970" y="143510"/>
                    <a:pt x="515620" y="113030"/>
                  </a:cubicBezTo>
                  <a:cubicBezTo>
                    <a:pt x="511810" y="95250"/>
                    <a:pt x="506730" y="83820"/>
                    <a:pt x="497840" y="74930"/>
                  </a:cubicBezTo>
                  <a:cubicBezTo>
                    <a:pt x="488950" y="66040"/>
                    <a:pt x="467360" y="66040"/>
                    <a:pt x="461010" y="57150"/>
                  </a:cubicBezTo>
                  <a:cubicBezTo>
                    <a:pt x="455930" y="50800"/>
                    <a:pt x="452120" y="38100"/>
                    <a:pt x="455930" y="33020"/>
                  </a:cubicBezTo>
                  <a:cubicBezTo>
                    <a:pt x="459740" y="26670"/>
                    <a:pt x="480060" y="19050"/>
                    <a:pt x="488950" y="25400"/>
                  </a:cubicBezTo>
                  <a:cubicBezTo>
                    <a:pt x="509270" y="39370"/>
                    <a:pt x="504190" y="168910"/>
                    <a:pt x="516890" y="199390"/>
                  </a:cubicBezTo>
                  <a:cubicBezTo>
                    <a:pt x="521970" y="212090"/>
                    <a:pt x="534670" y="215900"/>
                    <a:pt x="534670" y="223520"/>
                  </a:cubicBezTo>
                  <a:cubicBezTo>
                    <a:pt x="534670" y="229870"/>
                    <a:pt x="524510" y="241300"/>
                    <a:pt x="518160" y="242570"/>
                  </a:cubicBezTo>
                  <a:cubicBezTo>
                    <a:pt x="511810" y="243840"/>
                    <a:pt x="504190" y="240030"/>
                    <a:pt x="499110" y="232410"/>
                  </a:cubicBezTo>
                  <a:cubicBezTo>
                    <a:pt x="487680" y="212090"/>
                    <a:pt x="521970" y="107950"/>
                    <a:pt x="500380" y="86360"/>
                  </a:cubicBezTo>
                  <a:cubicBezTo>
                    <a:pt x="483870" y="69850"/>
                    <a:pt x="424180" y="69850"/>
                    <a:pt x="408940" y="87630"/>
                  </a:cubicBezTo>
                  <a:cubicBezTo>
                    <a:pt x="388620" y="111760"/>
                    <a:pt x="436880" y="223520"/>
                    <a:pt x="426720" y="250190"/>
                  </a:cubicBezTo>
                  <a:cubicBezTo>
                    <a:pt x="421640" y="261620"/>
                    <a:pt x="411480" y="269240"/>
                    <a:pt x="403860" y="270510"/>
                  </a:cubicBezTo>
                  <a:cubicBezTo>
                    <a:pt x="397510" y="271780"/>
                    <a:pt x="389890" y="267970"/>
                    <a:pt x="384810" y="260350"/>
                  </a:cubicBezTo>
                  <a:cubicBezTo>
                    <a:pt x="367030" y="233680"/>
                    <a:pt x="350520" y="60960"/>
                    <a:pt x="363220" y="29210"/>
                  </a:cubicBezTo>
                  <a:cubicBezTo>
                    <a:pt x="367030" y="19050"/>
                    <a:pt x="375920" y="13970"/>
                    <a:pt x="382270" y="12700"/>
                  </a:cubicBezTo>
                  <a:cubicBezTo>
                    <a:pt x="389890" y="11430"/>
                    <a:pt x="397510" y="16510"/>
                    <a:pt x="405130" y="24130"/>
                  </a:cubicBezTo>
                  <a:cubicBezTo>
                    <a:pt x="421640" y="41910"/>
                    <a:pt x="450850" y="118110"/>
                    <a:pt x="449580" y="142240"/>
                  </a:cubicBezTo>
                  <a:cubicBezTo>
                    <a:pt x="448310" y="153670"/>
                    <a:pt x="443230" y="162560"/>
                    <a:pt x="436880" y="165100"/>
                  </a:cubicBezTo>
                  <a:cubicBezTo>
                    <a:pt x="431800" y="167640"/>
                    <a:pt x="416560" y="163830"/>
                    <a:pt x="415290" y="158750"/>
                  </a:cubicBezTo>
                  <a:cubicBezTo>
                    <a:pt x="412750" y="151130"/>
                    <a:pt x="448310" y="111760"/>
                    <a:pt x="453390" y="113030"/>
                  </a:cubicBezTo>
                  <a:cubicBezTo>
                    <a:pt x="455930" y="114300"/>
                    <a:pt x="455930" y="123190"/>
                    <a:pt x="454660" y="127000"/>
                  </a:cubicBezTo>
                  <a:cubicBezTo>
                    <a:pt x="453390" y="132080"/>
                    <a:pt x="447040" y="139700"/>
                    <a:pt x="441960" y="140970"/>
                  </a:cubicBezTo>
                  <a:cubicBezTo>
                    <a:pt x="435610" y="142240"/>
                    <a:pt x="417830" y="132080"/>
                    <a:pt x="417830" y="130810"/>
                  </a:cubicBezTo>
                  <a:cubicBezTo>
                    <a:pt x="417830" y="128270"/>
                    <a:pt x="445770" y="120650"/>
                    <a:pt x="457200" y="132080"/>
                  </a:cubicBezTo>
                  <a:cubicBezTo>
                    <a:pt x="530860" y="204470"/>
                    <a:pt x="572770" y="1553210"/>
                    <a:pt x="544830" y="1644650"/>
                  </a:cubicBezTo>
                  <a:cubicBezTo>
                    <a:pt x="542290" y="1654810"/>
                    <a:pt x="538480" y="1658620"/>
                    <a:pt x="533400" y="1659890"/>
                  </a:cubicBezTo>
                  <a:cubicBezTo>
                    <a:pt x="529590" y="1661160"/>
                    <a:pt x="521970" y="1659890"/>
                    <a:pt x="518160" y="1653540"/>
                  </a:cubicBezTo>
                  <a:cubicBezTo>
                    <a:pt x="495300" y="1619250"/>
                    <a:pt x="509270" y="1323340"/>
                    <a:pt x="519430" y="1193800"/>
                  </a:cubicBezTo>
                  <a:cubicBezTo>
                    <a:pt x="527050" y="1098550"/>
                    <a:pt x="538480" y="977900"/>
                    <a:pt x="556260" y="947420"/>
                  </a:cubicBezTo>
                  <a:cubicBezTo>
                    <a:pt x="561340" y="938530"/>
                    <a:pt x="567690" y="933450"/>
                    <a:pt x="572770" y="933450"/>
                  </a:cubicBezTo>
                  <a:cubicBezTo>
                    <a:pt x="577850" y="933450"/>
                    <a:pt x="586740" y="939800"/>
                    <a:pt x="586740" y="944880"/>
                  </a:cubicBezTo>
                  <a:cubicBezTo>
                    <a:pt x="588010" y="956310"/>
                    <a:pt x="548640" y="998220"/>
                    <a:pt x="532130" y="1002030"/>
                  </a:cubicBezTo>
                  <a:cubicBezTo>
                    <a:pt x="520700" y="1004570"/>
                    <a:pt x="510540" y="999490"/>
                    <a:pt x="501650" y="988060"/>
                  </a:cubicBezTo>
                  <a:cubicBezTo>
                    <a:pt x="476250" y="951230"/>
                    <a:pt x="461010" y="698500"/>
                    <a:pt x="477520" y="661670"/>
                  </a:cubicBezTo>
                  <a:cubicBezTo>
                    <a:pt x="481330" y="651510"/>
                    <a:pt x="490220" y="647700"/>
                    <a:pt x="495300" y="647700"/>
                  </a:cubicBezTo>
                  <a:cubicBezTo>
                    <a:pt x="500380" y="647700"/>
                    <a:pt x="506730" y="655320"/>
                    <a:pt x="510540" y="664210"/>
                  </a:cubicBezTo>
                  <a:cubicBezTo>
                    <a:pt x="516890" y="680720"/>
                    <a:pt x="516890" y="732790"/>
                    <a:pt x="509270" y="748030"/>
                  </a:cubicBezTo>
                  <a:cubicBezTo>
                    <a:pt x="505460" y="755650"/>
                    <a:pt x="499110" y="760730"/>
                    <a:pt x="494030" y="760730"/>
                  </a:cubicBezTo>
                  <a:cubicBezTo>
                    <a:pt x="487680" y="760730"/>
                    <a:pt x="478790" y="753110"/>
                    <a:pt x="474980" y="744220"/>
                  </a:cubicBezTo>
                  <a:cubicBezTo>
                    <a:pt x="468630" y="728980"/>
                    <a:pt x="467360" y="683260"/>
                    <a:pt x="474980" y="669290"/>
                  </a:cubicBezTo>
                  <a:cubicBezTo>
                    <a:pt x="478790" y="661670"/>
                    <a:pt x="487680" y="655320"/>
                    <a:pt x="494030" y="655320"/>
                  </a:cubicBezTo>
                  <a:cubicBezTo>
                    <a:pt x="500380" y="655320"/>
                    <a:pt x="506730" y="662940"/>
                    <a:pt x="510540" y="673100"/>
                  </a:cubicBezTo>
                  <a:cubicBezTo>
                    <a:pt x="523240" y="707390"/>
                    <a:pt x="523240" y="887730"/>
                    <a:pt x="508000" y="919480"/>
                  </a:cubicBezTo>
                  <a:cubicBezTo>
                    <a:pt x="502920" y="929640"/>
                    <a:pt x="495300" y="934720"/>
                    <a:pt x="490220" y="934720"/>
                  </a:cubicBezTo>
                  <a:cubicBezTo>
                    <a:pt x="485140" y="934720"/>
                    <a:pt x="480060" y="928370"/>
                    <a:pt x="477520" y="919480"/>
                  </a:cubicBezTo>
                  <a:cubicBezTo>
                    <a:pt x="471170" y="892810"/>
                    <a:pt x="499110" y="789940"/>
                    <a:pt x="511810" y="744220"/>
                  </a:cubicBezTo>
                  <a:cubicBezTo>
                    <a:pt x="520700" y="713740"/>
                    <a:pt x="528320" y="676910"/>
                    <a:pt x="541020" y="669290"/>
                  </a:cubicBezTo>
                  <a:cubicBezTo>
                    <a:pt x="548640" y="664210"/>
                    <a:pt x="560070" y="664210"/>
                    <a:pt x="567690" y="671830"/>
                  </a:cubicBezTo>
                  <a:cubicBezTo>
                    <a:pt x="595630" y="702310"/>
                    <a:pt x="596900" y="1045210"/>
                    <a:pt x="572770" y="1079500"/>
                  </a:cubicBezTo>
                  <a:cubicBezTo>
                    <a:pt x="566420" y="1087120"/>
                    <a:pt x="556260" y="1090930"/>
                    <a:pt x="551180" y="1087120"/>
                  </a:cubicBezTo>
                  <a:cubicBezTo>
                    <a:pt x="529590" y="1071880"/>
                    <a:pt x="538480" y="770890"/>
                    <a:pt x="557530" y="736600"/>
                  </a:cubicBezTo>
                  <a:cubicBezTo>
                    <a:pt x="562610" y="728980"/>
                    <a:pt x="568960" y="725170"/>
                    <a:pt x="574040" y="726440"/>
                  </a:cubicBezTo>
                  <a:cubicBezTo>
                    <a:pt x="579120" y="727710"/>
                    <a:pt x="585470" y="732790"/>
                    <a:pt x="588010" y="741680"/>
                  </a:cubicBezTo>
                  <a:cubicBezTo>
                    <a:pt x="596900" y="768350"/>
                    <a:pt x="579120" y="904240"/>
                    <a:pt x="562610" y="928370"/>
                  </a:cubicBezTo>
                  <a:cubicBezTo>
                    <a:pt x="556260" y="937260"/>
                    <a:pt x="547370" y="943610"/>
                    <a:pt x="541020" y="939800"/>
                  </a:cubicBezTo>
                  <a:cubicBezTo>
                    <a:pt x="523240" y="929640"/>
                    <a:pt x="514350" y="725170"/>
                    <a:pt x="530860" y="695960"/>
                  </a:cubicBezTo>
                  <a:cubicBezTo>
                    <a:pt x="535940" y="687070"/>
                    <a:pt x="546100" y="683260"/>
                    <a:pt x="551180" y="684530"/>
                  </a:cubicBezTo>
                  <a:cubicBezTo>
                    <a:pt x="556260" y="685800"/>
                    <a:pt x="560070" y="690880"/>
                    <a:pt x="561340" y="699770"/>
                  </a:cubicBezTo>
                  <a:cubicBezTo>
                    <a:pt x="568960" y="739140"/>
                    <a:pt x="521970" y="995680"/>
                    <a:pt x="501650" y="1035050"/>
                  </a:cubicBezTo>
                  <a:cubicBezTo>
                    <a:pt x="496570" y="1045210"/>
                    <a:pt x="490220" y="1051560"/>
                    <a:pt x="485140" y="1051560"/>
                  </a:cubicBezTo>
                  <a:cubicBezTo>
                    <a:pt x="480060" y="1051560"/>
                    <a:pt x="473710" y="1046480"/>
                    <a:pt x="469900" y="1041400"/>
                  </a:cubicBezTo>
                  <a:cubicBezTo>
                    <a:pt x="464820" y="1032510"/>
                    <a:pt x="467360" y="1022350"/>
                    <a:pt x="466090" y="1002030"/>
                  </a:cubicBezTo>
                  <a:cubicBezTo>
                    <a:pt x="463550" y="941070"/>
                    <a:pt x="448310" y="666750"/>
                    <a:pt x="466090" y="632460"/>
                  </a:cubicBezTo>
                  <a:cubicBezTo>
                    <a:pt x="469900" y="624840"/>
                    <a:pt x="476250" y="622300"/>
                    <a:pt x="480060" y="622300"/>
                  </a:cubicBezTo>
                  <a:cubicBezTo>
                    <a:pt x="485140" y="622300"/>
                    <a:pt x="490220" y="627380"/>
                    <a:pt x="492760" y="635000"/>
                  </a:cubicBezTo>
                  <a:cubicBezTo>
                    <a:pt x="502920" y="670560"/>
                    <a:pt x="441960" y="927100"/>
                    <a:pt x="419100" y="956310"/>
                  </a:cubicBezTo>
                  <a:cubicBezTo>
                    <a:pt x="414020" y="962660"/>
                    <a:pt x="408940" y="963930"/>
                    <a:pt x="403860" y="963930"/>
                  </a:cubicBezTo>
                  <a:cubicBezTo>
                    <a:pt x="398780" y="963930"/>
                    <a:pt x="394970" y="960120"/>
                    <a:pt x="391160" y="952500"/>
                  </a:cubicBezTo>
                  <a:cubicBezTo>
                    <a:pt x="379730" y="927100"/>
                    <a:pt x="372110" y="770890"/>
                    <a:pt x="386080" y="746760"/>
                  </a:cubicBezTo>
                  <a:cubicBezTo>
                    <a:pt x="389890" y="739140"/>
                    <a:pt x="398780" y="735330"/>
                    <a:pt x="403860" y="736600"/>
                  </a:cubicBezTo>
                  <a:cubicBezTo>
                    <a:pt x="407670" y="737870"/>
                    <a:pt x="410210" y="741680"/>
                    <a:pt x="412750" y="749300"/>
                  </a:cubicBezTo>
                  <a:cubicBezTo>
                    <a:pt x="421640" y="781050"/>
                    <a:pt x="421640" y="1013460"/>
                    <a:pt x="403860" y="1023620"/>
                  </a:cubicBezTo>
                  <a:cubicBezTo>
                    <a:pt x="398780" y="1026160"/>
                    <a:pt x="389890" y="1021080"/>
                    <a:pt x="386080" y="1013460"/>
                  </a:cubicBezTo>
                  <a:cubicBezTo>
                    <a:pt x="375920" y="993140"/>
                    <a:pt x="392430" y="914400"/>
                    <a:pt x="400050" y="867410"/>
                  </a:cubicBezTo>
                  <a:cubicBezTo>
                    <a:pt x="407670" y="821690"/>
                    <a:pt x="419100" y="750570"/>
                    <a:pt x="433070" y="735330"/>
                  </a:cubicBezTo>
                  <a:cubicBezTo>
                    <a:pt x="438150" y="730250"/>
                    <a:pt x="444500" y="728980"/>
                    <a:pt x="449580" y="730250"/>
                  </a:cubicBezTo>
                  <a:cubicBezTo>
                    <a:pt x="454660" y="731520"/>
                    <a:pt x="458470" y="735330"/>
                    <a:pt x="461010" y="744220"/>
                  </a:cubicBezTo>
                  <a:cubicBezTo>
                    <a:pt x="472440" y="775970"/>
                    <a:pt x="483870" y="967740"/>
                    <a:pt x="467360" y="994410"/>
                  </a:cubicBezTo>
                  <a:cubicBezTo>
                    <a:pt x="462280" y="1002030"/>
                    <a:pt x="452120" y="1004570"/>
                    <a:pt x="447040" y="1003300"/>
                  </a:cubicBezTo>
                  <a:cubicBezTo>
                    <a:pt x="441960" y="1002030"/>
                    <a:pt x="438150" y="999490"/>
                    <a:pt x="435610" y="991870"/>
                  </a:cubicBezTo>
                  <a:cubicBezTo>
                    <a:pt x="425450" y="967740"/>
                    <a:pt x="417830" y="834390"/>
                    <a:pt x="427990" y="808990"/>
                  </a:cubicBezTo>
                  <a:cubicBezTo>
                    <a:pt x="431800" y="801370"/>
                    <a:pt x="436880" y="796290"/>
                    <a:pt x="441960" y="796290"/>
                  </a:cubicBezTo>
                  <a:cubicBezTo>
                    <a:pt x="447040" y="796290"/>
                    <a:pt x="455930" y="800100"/>
                    <a:pt x="461010" y="808990"/>
                  </a:cubicBezTo>
                  <a:cubicBezTo>
                    <a:pt x="477520" y="839470"/>
                    <a:pt x="443230" y="1037590"/>
                    <a:pt x="453390" y="1070610"/>
                  </a:cubicBezTo>
                  <a:cubicBezTo>
                    <a:pt x="455930" y="1079500"/>
                    <a:pt x="463550" y="1080770"/>
                    <a:pt x="463550" y="1085850"/>
                  </a:cubicBezTo>
                  <a:cubicBezTo>
                    <a:pt x="463550" y="1090930"/>
                    <a:pt x="453390" y="1102360"/>
                    <a:pt x="448310" y="1102360"/>
                  </a:cubicBezTo>
                  <a:cubicBezTo>
                    <a:pt x="443230" y="1102360"/>
                    <a:pt x="430530" y="1093470"/>
                    <a:pt x="430530" y="1085850"/>
                  </a:cubicBezTo>
                  <a:cubicBezTo>
                    <a:pt x="430530" y="1070610"/>
                    <a:pt x="478790" y="1038860"/>
                    <a:pt x="501650" y="1010920"/>
                  </a:cubicBezTo>
                  <a:cubicBezTo>
                    <a:pt x="527050" y="979170"/>
                    <a:pt x="548640" y="946150"/>
                    <a:pt x="574040" y="901700"/>
                  </a:cubicBezTo>
                  <a:cubicBezTo>
                    <a:pt x="609600" y="839470"/>
                    <a:pt x="660400" y="706120"/>
                    <a:pt x="684530" y="665480"/>
                  </a:cubicBezTo>
                  <a:cubicBezTo>
                    <a:pt x="693420" y="650240"/>
                    <a:pt x="698500" y="641350"/>
                    <a:pt x="706120" y="636270"/>
                  </a:cubicBezTo>
                  <a:cubicBezTo>
                    <a:pt x="712470" y="632460"/>
                    <a:pt x="721360" y="629920"/>
                    <a:pt x="726440" y="633730"/>
                  </a:cubicBezTo>
                  <a:cubicBezTo>
                    <a:pt x="735330" y="640080"/>
                    <a:pt x="735330" y="668020"/>
                    <a:pt x="732790" y="695960"/>
                  </a:cubicBezTo>
                  <a:cubicBezTo>
                    <a:pt x="726440" y="763270"/>
                    <a:pt x="656590" y="965200"/>
                    <a:pt x="631190" y="1023620"/>
                  </a:cubicBezTo>
                  <a:cubicBezTo>
                    <a:pt x="621030" y="1046480"/>
                    <a:pt x="614680" y="1068070"/>
                    <a:pt x="604520" y="1069340"/>
                  </a:cubicBezTo>
                  <a:cubicBezTo>
                    <a:pt x="594360" y="1070610"/>
                    <a:pt x="579120" y="1049020"/>
                    <a:pt x="571500" y="1029970"/>
                  </a:cubicBezTo>
                  <a:cubicBezTo>
                    <a:pt x="557530" y="995680"/>
                    <a:pt x="561340" y="918210"/>
                    <a:pt x="561340" y="872490"/>
                  </a:cubicBezTo>
                  <a:cubicBezTo>
                    <a:pt x="561340" y="836930"/>
                    <a:pt x="560070" y="797560"/>
                    <a:pt x="566420" y="779780"/>
                  </a:cubicBezTo>
                  <a:cubicBezTo>
                    <a:pt x="568960" y="770890"/>
                    <a:pt x="572770" y="765810"/>
                    <a:pt x="577850" y="763270"/>
                  </a:cubicBezTo>
                  <a:cubicBezTo>
                    <a:pt x="582930" y="762000"/>
                    <a:pt x="591820" y="760730"/>
                    <a:pt x="595630" y="767080"/>
                  </a:cubicBezTo>
                  <a:cubicBezTo>
                    <a:pt x="610870" y="787400"/>
                    <a:pt x="590550" y="975360"/>
                    <a:pt x="576580" y="1007110"/>
                  </a:cubicBezTo>
                  <a:cubicBezTo>
                    <a:pt x="572770" y="1016000"/>
                    <a:pt x="566420" y="1022350"/>
                    <a:pt x="561340" y="1022350"/>
                  </a:cubicBezTo>
                  <a:cubicBezTo>
                    <a:pt x="556260" y="1022350"/>
                    <a:pt x="548640" y="1014730"/>
                    <a:pt x="544830" y="1004570"/>
                  </a:cubicBezTo>
                  <a:cubicBezTo>
                    <a:pt x="530860" y="971550"/>
                    <a:pt x="524510" y="806450"/>
                    <a:pt x="535940" y="775970"/>
                  </a:cubicBezTo>
                  <a:cubicBezTo>
                    <a:pt x="539750" y="767080"/>
                    <a:pt x="544830" y="762000"/>
                    <a:pt x="549910" y="760730"/>
                  </a:cubicBezTo>
                  <a:cubicBezTo>
                    <a:pt x="554990" y="759460"/>
                    <a:pt x="562610" y="762000"/>
                    <a:pt x="565150" y="768350"/>
                  </a:cubicBezTo>
                  <a:cubicBezTo>
                    <a:pt x="574040" y="788670"/>
                    <a:pt x="535940" y="897890"/>
                    <a:pt x="523240" y="938530"/>
                  </a:cubicBezTo>
                  <a:cubicBezTo>
                    <a:pt x="515620" y="961390"/>
                    <a:pt x="511810" y="982980"/>
                    <a:pt x="502920" y="990600"/>
                  </a:cubicBezTo>
                  <a:cubicBezTo>
                    <a:pt x="497840" y="994410"/>
                    <a:pt x="492760" y="996950"/>
                    <a:pt x="487680" y="994410"/>
                  </a:cubicBezTo>
                  <a:cubicBezTo>
                    <a:pt x="473710" y="986790"/>
                    <a:pt x="459740" y="909320"/>
                    <a:pt x="452120" y="867410"/>
                  </a:cubicBezTo>
                  <a:cubicBezTo>
                    <a:pt x="444500" y="826770"/>
                    <a:pt x="431800" y="760730"/>
                    <a:pt x="440690" y="744220"/>
                  </a:cubicBezTo>
                  <a:cubicBezTo>
                    <a:pt x="444500" y="737870"/>
                    <a:pt x="453390" y="734060"/>
                    <a:pt x="458470" y="735330"/>
                  </a:cubicBezTo>
                  <a:cubicBezTo>
                    <a:pt x="463550" y="735330"/>
                    <a:pt x="467360" y="739140"/>
                    <a:pt x="469900" y="745490"/>
                  </a:cubicBezTo>
                  <a:cubicBezTo>
                    <a:pt x="480060" y="768350"/>
                    <a:pt x="481330" y="902970"/>
                    <a:pt x="467360" y="927100"/>
                  </a:cubicBezTo>
                  <a:cubicBezTo>
                    <a:pt x="462280" y="935990"/>
                    <a:pt x="453390" y="941070"/>
                    <a:pt x="447040" y="938530"/>
                  </a:cubicBezTo>
                  <a:cubicBezTo>
                    <a:pt x="436880" y="934720"/>
                    <a:pt x="427990" y="899160"/>
                    <a:pt x="426720" y="876300"/>
                  </a:cubicBezTo>
                  <a:cubicBezTo>
                    <a:pt x="425450" y="850900"/>
                    <a:pt x="438150" y="815340"/>
                    <a:pt x="445770" y="792480"/>
                  </a:cubicBezTo>
                  <a:cubicBezTo>
                    <a:pt x="450850" y="775970"/>
                    <a:pt x="455930" y="753110"/>
                    <a:pt x="464820" y="750570"/>
                  </a:cubicBezTo>
                  <a:cubicBezTo>
                    <a:pt x="471170" y="748030"/>
                    <a:pt x="483870" y="753110"/>
                    <a:pt x="490220" y="764540"/>
                  </a:cubicBezTo>
                  <a:cubicBezTo>
                    <a:pt x="510540" y="797560"/>
                    <a:pt x="509270" y="1000760"/>
                    <a:pt x="492760" y="1042670"/>
                  </a:cubicBezTo>
                  <a:cubicBezTo>
                    <a:pt x="486410" y="1057910"/>
                    <a:pt x="477520" y="1052830"/>
                    <a:pt x="467360" y="1068070"/>
                  </a:cubicBezTo>
                  <a:cubicBezTo>
                    <a:pt x="434340" y="1116330"/>
                    <a:pt x="367030" y="1262380"/>
                    <a:pt x="314960" y="1408430"/>
                  </a:cubicBezTo>
                  <a:cubicBezTo>
                    <a:pt x="227330" y="1654810"/>
                    <a:pt x="101600" y="2399030"/>
                    <a:pt x="43180" y="2429510"/>
                  </a:cubicBezTo>
                  <a:cubicBezTo>
                    <a:pt x="34290" y="2434590"/>
                    <a:pt x="24130" y="2428240"/>
                    <a:pt x="17780" y="2420620"/>
                  </a:cubicBezTo>
                  <a:cubicBezTo>
                    <a:pt x="6350" y="2405380"/>
                    <a:pt x="8890" y="2362200"/>
                    <a:pt x="10160" y="2315210"/>
                  </a:cubicBezTo>
                  <a:cubicBezTo>
                    <a:pt x="13970" y="2214880"/>
                    <a:pt x="57150" y="1948180"/>
                    <a:pt x="78740" y="1846580"/>
                  </a:cubicBezTo>
                  <a:cubicBezTo>
                    <a:pt x="88900" y="1795780"/>
                    <a:pt x="95250" y="1770380"/>
                    <a:pt x="109220" y="1734820"/>
                  </a:cubicBezTo>
                  <a:cubicBezTo>
                    <a:pt x="123190" y="1699260"/>
                    <a:pt x="140970" y="1642110"/>
                    <a:pt x="160020" y="1634490"/>
                  </a:cubicBezTo>
                  <a:cubicBezTo>
                    <a:pt x="170180" y="1630680"/>
                    <a:pt x="184150" y="1635760"/>
                    <a:pt x="191770" y="1645920"/>
                  </a:cubicBezTo>
                  <a:cubicBezTo>
                    <a:pt x="210820" y="1668780"/>
                    <a:pt x="207010" y="1744980"/>
                    <a:pt x="212090" y="1816100"/>
                  </a:cubicBezTo>
                  <a:cubicBezTo>
                    <a:pt x="220980" y="1934210"/>
                    <a:pt x="256540" y="2264410"/>
                    <a:pt x="228600" y="2286000"/>
                  </a:cubicBezTo>
                  <a:cubicBezTo>
                    <a:pt x="222250" y="2291080"/>
                    <a:pt x="210820" y="2288540"/>
                    <a:pt x="204470" y="2279650"/>
                  </a:cubicBezTo>
                  <a:cubicBezTo>
                    <a:pt x="168910" y="2232660"/>
                    <a:pt x="190500" y="1635760"/>
                    <a:pt x="209550" y="1578610"/>
                  </a:cubicBezTo>
                  <a:cubicBezTo>
                    <a:pt x="212090" y="1569720"/>
                    <a:pt x="215900" y="1565910"/>
                    <a:pt x="219710" y="1564640"/>
                  </a:cubicBezTo>
                  <a:cubicBezTo>
                    <a:pt x="224790" y="1563370"/>
                    <a:pt x="233680" y="1565910"/>
                    <a:pt x="238760" y="1576070"/>
                  </a:cubicBezTo>
                  <a:cubicBezTo>
                    <a:pt x="276860" y="1643380"/>
                    <a:pt x="262890" y="2614930"/>
                    <a:pt x="228600" y="2631440"/>
                  </a:cubicBezTo>
                  <a:cubicBezTo>
                    <a:pt x="223520" y="2633980"/>
                    <a:pt x="215900" y="2628900"/>
                    <a:pt x="212090" y="2618740"/>
                  </a:cubicBezTo>
                  <a:cubicBezTo>
                    <a:pt x="186690" y="2556510"/>
                    <a:pt x="303530" y="1783080"/>
                    <a:pt x="347980" y="1755140"/>
                  </a:cubicBezTo>
                  <a:cubicBezTo>
                    <a:pt x="355600" y="1750060"/>
                    <a:pt x="363220" y="1753870"/>
                    <a:pt x="369570" y="1761490"/>
                  </a:cubicBezTo>
                  <a:cubicBezTo>
                    <a:pt x="387350" y="1781810"/>
                    <a:pt x="389890" y="1871980"/>
                    <a:pt x="394970" y="1940560"/>
                  </a:cubicBezTo>
                  <a:cubicBezTo>
                    <a:pt x="401320" y="2030730"/>
                    <a:pt x="392430" y="2153920"/>
                    <a:pt x="397510" y="2255520"/>
                  </a:cubicBezTo>
                  <a:cubicBezTo>
                    <a:pt x="402590" y="2350770"/>
                    <a:pt x="443230" y="2510790"/>
                    <a:pt x="422910" y="2532380"/>
                  </a:cubicBezTo>
                  <a:cubicBezTo>
                    <a:pt x="416560" y="2538730"/>
                    <a:pt x="403860" y="2540000"/>
                    <a:pt x="396240" y="2532380"/>
                  </a:cubicBezTo>
                  <a:cubicBezTo>
                    <a:pt x="358140" y="2494280"/>
                    <a:pt x="368300" y="1905000"/>
                    <a:pt x="389890" y="1846580"/>
                  </a:cubicBezTo>
                  <a:cubicBezTo>
                    <a:pt x="393700" y="1836420"/>
                    <a:pt x="397510" y="1831340"/>
                    <a:pt x="402590" y="1831340"/>
                  </a:cubicBezTo>
                  <a:cubicBezTo>
                    <a:pt x="407670" y="1831340"/>
                    <a:pt x="415290" y="1836420"/>
                    <a:pt x="419100" y="1846580"/>
                  </a:cubicBezTo>
                  <a:cubicBezTo>
                    <a:pt x="430530" y="1882140"/>
                    <a:pt x="374650" y="2049780"/>
                    <a:pt x="361950" y="2142490"/>
                  </a:cubicBezTo>
                  <a:cubicBezTo>
                    <a:pt x="350520" y="2222500"/>
                    <a:pt x="360680" y="2344420"/>
                    <a:pt x="342900" y="2369820"/>
                  </a:cubicBezTo>
                  <a:cubicBezTo>
                    <a:pt x="337820" y="2377440"/>
                    <a:pt x="327660" y="2379980"/>
                    <a:pt x="322580" y="2378710"/>
                  </a:cubicBezTo>
                  <a:cubicBezTo>
                    <a:pt x="317500" y="2377440"/>
                    <a:pt x="314960" y="2374900"/>
                    <a:pt x="311150" y="2367280"/>
                  </a:cubicBezTo>
                  <a:cubicBezTo>
                    <a:pt x="295910" y="2335530"/>
                    <a:pt x="283210" y="2162810"/>
                    <a:pt x="275590" y="2065020"/>
                  </a:cubicBezTo>
                  <a:cubicBezTo>
                    <a:pt x="267970" y="1973580"/>
                    <a:pt x="279400" y="1840230"/>
                    <a:pt x="265430" y="1799590"/>
                  </a:cubicBezTo>
                  <a:cubicBezTo>
                    <a:pt x="260350" y="1785620"/>
                    <a:pt x="246380" y="1781810"/>
                    <a:pt x="247650" y="1775460"/>
                  </a:cubicBezTo>
                  <a:cubicBezTo>
                    <a:pt x="248920" y="1770380"/>
                    <a:pt x="259080" y="1762760"/>
                    <a:pt x="264160" y="1762760"/>
                  </a:cubicBezTo>
                  <a:cubicBezTo>
                    <a:pt x="269240" y="1762760"/>
                    <a:pt x="274320" y="1767840"/>
                    <a:pt x="278130" y="1778000"/>
                  </a:cubicBezTo>
                  <a:cubicBezTo>
                    <a:pt x="292100" y="1817370"/>
                    <a:pt x="254000" y="2011680"/>
                    <a:pt x="247650" y="2128520"/>
                  </a:cubicBezTo>
                  <a:cubicBezTo>
                    <a:pt x="241300" y="2242820"/>
                    <a:pt x="262890" y="2435860"/>
                    <a:pt x="240030" y="2471420"/>
                  </a:cubicBezTo>
                  <a:cubicBezTo>
                    <a:pt x="233680" y="2481580"/>
                    <a:pt x="223520" y="2486660"/>
                    <a:pt x="217170" y="2482850"/>
                  </a:cubicBezTo>
                  <a:cubicBezTo>
                    <a:pt x="180340" y="2459990"/>
                    <a:pt x="199390" y="1781810"/>
                    <a:pt x="212090" y="1682750"/>
                  </a:cubicBezTo>
                  <a:cubicBezTo>
                    <a:pt x="214630" y="1659890"/>
                    <a:pt x="215900" y="1644650"/>
                    <a:pt x="223520" y="1640840"/>
                  </a:cubicBezTo>
                  <a:cubicBezTo>
                    <a:pt x="228600" y="1638300"/>
                    <a:pt x="240030" y="1640840"/>
                    <a:pt x="246380" y="1649730"/>
                  </a:cubicBezTo>
                  <a:cubicBezTo>
                    <a:pt x="281940" y="1700530"/>
                    <a:pt x="252730" y="2203450"/>
                    <a:pt x="259080" y="2374900"/>
                  </a:cubicBezTo>
                  <a:cubicBezTo>
                    <a:pt x="262890" y="2468880"/>
                    <a:pt x="259080" y="2560320"/>
                    <a:pt x="273050" y="2594610"/>
                  </a:cubicBezTo>
                  <a:cubicBezTo>
                    <a:pt x="278130" y="2607310"/>
                    <a:pt x="292100" y="2611120"/>
                    <a:pt x="293370" y="2617470"/>
                  </a:cubicBezTo>
                  <a:cubicBezTo>
                    <a:pt x="294640" y="2622550"/>
                    <a:pt x="292100" y="2628900"/>
                    <a:pt x="288290" y="2630170"/>
                  </a:cubicBezTo>
                  <a:cubicBezTo>
                    <a:pt x="283210" y="2632710"/>
                    <a:pt x="269240" y="2628900"/>
                    <a:pt x="264160" y="2620010"/>
                  </a:cubicBezTo>
                  <a:cubicBezTo>
                    <a:pt x="250190" y="2594610"/>
                    <a:pt x="279400" y="2500630"/>
                    <a:pt x="294640" y="2414270"/>
                  </a:cubicBezTo>
                  <a:cubicBezTo>
                    <a:pt x="322580" y="2263140"/>
                    <a:pt x="386080" y="1821180"/>
                    <a:pt x="426720" y="1793240"/>
                  </a:cubicBezTo>
                  <a:cubicBezTo>
                    <a:pt x="434340" y="1788160"/>
                    <a:pt x="443230" y="1790700"/>
                    <a:pt x="449580" y="1797050"/>
                  </a:cubicBezTo>
                  <a:cubicBezTo>
                    <a:pt x="461010" y="1807210"/>
                    <a:pt x="463550" y="1844040"/>
                    <a:pt x="463550" y="1875790"/>
                  </a:cubicBezTo>
                  <a:cubicBezTo>
                    <a:pt x="463550" y="1921510"/>
                    <a:pt x="441960" y="1976120"/>
                    <a:pt x="433070" y="2045970"/>
                  </a:cubicBezTo>
                  <a:cubicBezTo>
                    <a:pt x="419100" y="2155190"/>
                    <a:pt x="421640" y="2420620"/>
                    <a:pt x="405130" y="2472690"/>
                  </a:cubicBezTo>
                  <a:cubicBezTo>
                    <a:pt x="401320" y="2485390"/>
                    <a:pt x="396240" y="2493010"/>
                    <a:pt x="391160" y="2494280"/>
                  </a:cubicBezTo>
                  <a:cubicBezTo>
                    <a:pt x="386080" y="2494280"/>
                    <a:pt x="378460" y="2490470"/>
                    <a:pt x="374650" y="2479040"/>
                  </a:cubicBezTo>
                  <a:cubicBezTo>
                    <a:pt x="347980" y="2411730"/>
                    <a:pt x="398780" y="1686560"/>
                    <a:pt x="436880" y="1624330"/>
                  </a:cubicBezTo>
                  <a:cubicBezTo>
                    <a:pt x="443230" y="1614170"/>
                    <a:pt x="452120" y="1610360"/>
                    <a:pt x="457200" y="1611630"/>
                  </a:cubicBezTo>
                  <a:cubicBezTo>
                    <a:pt x="461010" y="1612900"/>
                    <a:pt x="464820" y="1616710"/>
                    <a:pt x="466090" y="1625600"/>
                  </a:cubicBezTo>
                  <a:cubicBezTo>
                    <a:pt x="476250" y="1678940"/>
                    <a:pt x="364490" y="2068830"/>
                    <a:pt x="337820" y="2249170"/>
                  </a:cubicBezTo>
                  <a:cubicBezTo>
                    <a:pt x="317500" y="2383790"/>
                    <a:pt x="327660" y="2593340"/>
                    <a:pt x="303530" y="2607310"/>
                  </a:cubicBezTo>
                  <a:cubicBezTo>
                    <a:pt x="297180" y="2611120"/>
                    <a:pt x="285750" y="2604770"/>
                    <a:pt x="281940" y="2597150"/>
                  </a:cubicBezTo>
                  <a:cubicBezTo>
                    <a:pt x="273050" y="2578100"/>
                    <a:pt x="306070" y="2508250"/>
                    <a:pt x="312420" y="2459990"/>
                  </a:cubicBezTo>
                  <a:cubicBezTo>
                    <a:pt x="320040" y="2406650"/>
                    <a:pt x="321310" y="2364740"/>
                    <a:pt x="323850" y="2291080"/>
                  </a:cubicBezTo>
                  <a:cubicBezTo>
                    <a:pt x="328930" y="2153920"/>
                    <a:pt x="312420" y="1751330"/>
                    <a:pt x="331470" y="1699260"/>
                  </a:cubicBezTo>
                  <a:cubicBezTo>
                    <a:pt x="335280" y="1690370"/>
                    <a:pt x="339090" y="1686560"/>
                    <a:pt x="342900" y="1685290"/>
                  </a:cubicBezTo>
                  <a:cubicBezTo>
                    <a:pt x="347980" y="1684020"/>
                    <a:pt x="354330" y="1689100"/>
                    <a:pt x="358140" y="1695450"/>
                  </a:cubicBezTo>
                  <a:cubicBezTo>
                    <a:pt x="368300" y="1714500"/>
                    <a:pt x="356870" y="1770380"/>
                    <a:pt x="351790" y="1832610"/>
                  </a:cubicBezTo>
                  <a:cubicBezTo>
                    <a:pt x="340360" y="1964690"/>
                    <a:pt x="309880" y="2419350"/>
                    <a:pt x="270510" y="2453640"/>
                  </a:cubicBezTo>
                  <a:cubicBezTo>
                    <a:pt x="262890" y="2461260"/>
                    <a:pt x="251460" y="2459990"/>
                    <a:pt x="245110" y="2453640"/>
                  </a:cubicBezTo>
                  <a:cubicBezTo>
                    <a:pt x="223520" y="2432050"/>
                    <a:pt x="240030" y="2269490"/>
                    <a:pt x="245110" y="2174240"/>
                  </a:cubicBezTo>
                  <a:cubicBezTo>
                    <a:pt x="250190" y="2073910"/>
                    <a:pt x="262890" y="1949450"/>
                    <a:pt x="276860" y="1865630"/>
                  </a:cubicBezTo>
                  <a:cubicBezTo>
                    <a:pt x="287020" y="1805940"/>
                    <a:pt x="297180" y="1732280"/>
                    <a:pt x="312420" y="1714500"/>
                  </a:cubicBezTo>
                  <a:cubicBezTo>
                    <a:pt x="317500" y="1708150"/>
                    <a:pt x="325120" y="1706880"/>
                    <a:pt x="328930" y="1708150"/>
                  </a:cubicBezTo>
                  <a:cubicBezTo>
                    <a:pt x="332740" y="1709420"/>
                    <a:pt x="336550" y="1713230"/>
                    <a:pt x="337820" y="1720850"/>
                  </a:cubicBezTo>
                  <a:cubicBezTo>
                    <a:pt x="341630" y="1747520"/>
                    <a:pt x="297180" y="1846580"/>
                    <a:pt x="279400" y="1920240"/>
                  </a:cubicBezTo>
                  <a:cubicBezTo>
                    <a:pt x="256540" y="2010410"/>
                    <a:pt x="233680" y="2114550"/>
                    <a:pt x="217170" y="2225040"/>
                  </a:cubicBezTo>
                  <a:cubicBezTo>
                    <a:pt x="198120" y="2353310"/>
                    <a:pt x="195580" y="2603500"/>
                    <a:pt x="175260" y="2644140"/>
                  </a:cubicBezTo>
                  <a:cubicBezTo>
                    <a:pt x="171450" y="2653030"/>
                    <a:pt x="166370" y="2656840"/>
                    <a:pt x="161290" y="2656840"/>
                  </a:cubicBezTo>
                  <a:cubicBezTo>
                    <a:pt x="156210" y="2656840"/>
                    <a:pt x="151130" y="2654300"/>
                    <a:pt x="147320" y="2645410"/>
                  </a:cubicBezTo>
                  <a:cubicBezTo>
                    <a:pt x="123190" y="2584450"/>
                    <a:pt x="245110" y="1836420"/>
                    <a:pt x="280670" y="1742440"/>
                  </a:cubicBezTo>
                  <a:cubicBezTo>
                    <a:pt x="288290" y="1723390"/>
                    <a:pt x="294640" y="1710690"/>
                    <a:pt x="300990" y="1710690"/>
                  </a:cubicBezTo>
                  <a:cubicBezTo>
                    <a:pt x="307340" y="1711960"/>
                    <a:pt x="314960" y="1731010"/>
                    <a:pt x="317500" y="1753870"/>
                  </a:cubicBezTo>
                  <a:cubicBezTo>
                    <a:pt x="328930" y="1840230"/>
                    <a:pt x="267970" y="2197100"/>
                    <a:pt x="256540" y="2373630"/>
                  </a:cubicBezTo>
                  <a:cubicBezTo>
                    <a:pt x="247650" y="2504440"/>
                    <a:pt x="267970" y="2701290"/>
                    <a:pt x="245110" y="2715260"/>
                  </a:cubicBezTo>
                  <a:cubicBezTo>
                    <a:pt x="238760" y="2719070"/>
                    <a:pt x="228600" y="2713990"/>
                    <a:pt x="222250" y="2703830"/>
                  </a:cubicBezTo>
                  <a:cubicBezTo>
                    <a:pt x="182880" y="2640330"/>
                    <a:pt x="229870" y="1930400"/>
                    <a:pt x="224790" y="1778000"/>
                  </a:cubicBezTo>
                  <a:cubicBezTo>
                    <a:pt x="223520" y="1728470"/>
                    <a:pt x="224790" y="1703070"/>
                    <a:pt x="217170" y="1678940"/>
                  </a:cubicBezTo>
                  <a:cubicBezTo>
                    <a:pt x="212090" y="1663700"/>
                    <a:pt x="198120" y="1653540"/>
                    <a:pt x="198120" y="1644650"/>
                  </a:cubicBezTo>
                  <a:cubicBezTo>
                    <a:pt x="198120" y="1638300"/>
                    <a:pt x="204470" y="1630680"/>
                    <a:pt x="208280" y="1629410"/>
                  </a:cubicBezTo>
                  <a:cubicBezTo>
                    <a:pt x="213360" y="1628140"/>
                    <a:pt x="222250" y="1631950"/>
                    <a:pt x="224790" y="1638300"/>
                  </a:cubicBezTo>
                  <a:cubicBezTo>
                    <a:pt x="228600" y="1649730"/>
                    <a:pt x="200660" y="1682750"/>
                    <a:pt x="191770" y="1710690"/>
                  </a:cubicBezTo>
                  <a:cubicBezTo>
                    <a:pt x="180340" y="1746250"/>
                    <a:pt x="171450" y="1784350"/>
                    <a:pt x="163830" y="1835150"/>
                  </a:cubicBezTo>
                  <a:cubicBezTo>
                    <a:pt x="151130" y="1913890"/>
                    <a:pt x="139700" y="2045970"/>
                    <a:pt x="135890" y="2136140"/>
                  </a:cubicBezTo>
                  <a:cubicBezTo>
                    <a:pt x="133350" y="2209800"/>
                    <a:pt x="151130" y="2313940"/>
                    <a:pt x="139700" y="2339340"/>
                  </a:cubicBezTo>
                  <a:cubicBezTo>
                    <a:pt x="135890" y="2346960"/>
                    <a:pt x="132080" y="2350770"/>
                    <a:pt x="127000" y="2350770"/>
                  </a:cubicBezTo>
                  <a:cubicBezTo>
                    <a:pt x="121920" y="2350770"/>
                    <a:pt x="114300" y="2346960"/>
                    <a:pt x="111760" y="2339340"/>
                  </a:cubicBezTo>
                  <a:cubicBezTo>
                    <a:pt x="104140" y="2317750"/>
                    <a:pt x="137160" y="2245360"/>
                    <a:pt x="147320" y="2189480"/>
                  </a:cubicBezTo>
                  <a:cubicBezTo>
                    <a:pt x="160020" y="2118360"/>
                    <a:pt x="168910" y="2048510"/>
                    <a:pt x="176530" y="1944370"/>
                  </a:cubicBezTo>
                  <a:cubicBezTo>
                    <a:pt x="190500" y="1758950"/>
                    <a:pt x="170180" y="1224280"/>
                    <a:pt x="198120" y="1170940"/>
                  </a:cubicBezTo>
                  <a:cubicBezTo>
                    <a:pt x="201930" y="1163320"/>
                    <a:pt x="208280" y="1160780"/>
                    <a:pt x="212090" y="1160780"/>
                  </a:cubicBezTo>
                  <a:cubicBezTo>
                    <a:pt x="215900" y="1160780"/>
                    <a:pt x="220980" y="1165860"/>
                    <a:pt x="223520" y="1173480"/>
                  </a:cubicBezTo>
                  <a:cubicBezTo>
                    <a:pt x="231140" y="1198880"/>
                    <a:pt x="201930" y="1280160"/>
                    <a:pt x="193040" y="1369060"/>
                  </a:cubicBezTo>
                  <a:cubicBezTo>
                    <a:pt x="175260" y="1554480"/>
                    <a:pt x="158750" y="2012950"/>
                    <a:pt x="163830" y="2237740"/>
                  </a:cubicBezTo>
                  <a:cubicBezTo>
                    <a:pt x="166370" y="2381250"/>
                    <a:pt x="176530" y="2489200"/>
                    <a:pt x="190500" y="2588260"/>
                  </a:cubicBezTo>
                  <a:cubicBezTo>
                    <a:pt x="201930" y="2663190"/>
                    <a:pt x="217170" y="2731770"/>
                    <a:pt x="232410" y="2782570"/>
                  </a:cubicBezTo>
                  <a:cubicBezTo>
                    <a:pt x="242570" y="2818130"/>
                    <a:pt x="270510" y="2853690"/>
                    <a:pt x="266700" y="2868930"/>
                  </a:cubicBezTo>
                  <a:cubicBezTo>
                    <a:pt x="265430" y="2876550"/>
                    <a:pt x="256540" y="2881630"/>
                    <a:pt x="251460" y="2881630"/>
                  </a:cubicBezTo>
                  <a:cubicBezTo>
                    <a:pt x="247650" y="2881630"/>
                    <a:pt x="243840" y="2879090"/>
                    <a:pt x="241300" y="2871470"/>
                  </a:cubicBezTo>
                  <a:cubicBezTo>
                    <a:pt x="220980" y="2821940"/>
                    <a:pt x="275590" y="2338070"/>
                    <a:pt x="264160" y="2172970"/>
                  </a:cubicBezTo>
                  <a:cubicBezTo>
                    <a:pt x="257810" y="2081530"/>
                    <a:pt x="219710" y="1987550"/>
                    <a:pt x="226060" y="1960880"/>
                  </a:cubicBezTo>
                  <a:cubicBezTo>
                    <a:pt x="227330" y="1954530"/>
                    <a:pt x="231140" y="1950720"/>
                    <a:pt x="234950" y="1949450"/>
                  </a:cubicBezTo>
                  <a:cubicBezTo>
                    <a:pt x="238760" y="1948180"/>
                    <a:pt x="250190" y="1951990"/>
                    <a:pt x="251460" y="1958340"/>
                  </a:cubicBezTo>
                  <a:cubicBezTo>
                    <a:pt x="255270" y="1973580"/>
                    <a:pt x="200660" y="2020570"/>
                    <a:pt x="187960" y="2062480"/>
                  </a:cubicBezTo>
                  <a:cubicBezTo>
                    <a:pt x="172720" y="2114550"/>
                    <a:pt x="198120" y="2232660"/>
                    <a:pt x="184150" y="2250440"/>
                  </a:cubicBezTo>
                  <a:cubicBezTo>
                    <a:pt x="180340" y="2255520"/>
                    <a:pt x="171450" y="2256790"/>
                    <a:pt x="167640" y="2254250"/>
                  </a:cubicBezTo>
                  <a:cubicBezTo>
                    <a:pt x="163830" y="2251710"/>
                    <a:pt x="162560" y="2247900"/>
                    <a:pt x="161290" y="2239010"/>
                  </a:cubicBezTo>
                  <a:cubicBezTo>
                    <a:pt x="153670" y="2178050"/>
                    <a:pt x="246380" y="1562100"/>
                    <a:pt x="280670" y="1507490"/>
                  </a:cubicBezTo>
                  <a:cubicBezTo>
                    <a:pt x="285750" y="1498600"/>
                    <a:pt x="293370" y="1493520"/>
                    <a:pt x="297180" y="1496060"/>
                  </a:cubicBezTo>
                  <a:cubicBezTo>
                    <a:pt x="306070" y="1499870"/>
                    <a:pt x="303530" y="1543050"/>
                    <a:pt x="304800" y="1587500"/>
                  </a:cubicBezTo>
                  <a:cubicBezTo>
                    <a:pt x="307340" y="1709420"/>
                    <a:pt x="302260" y="2214880"/>
                    <a:pt x="279400" y="2272030"/>
                  </a:cubicBezTo>
                  <a:cubicBezTo>
                    <a:pt x="275590" y="2280920"/>
                    <a:pt x="271780" y="2286000"/>
                    <a:pt x="266700" y="2286000"/>
                  </a:cubicBezTo>
                  <a:cubicBezTo>
                    <a:pt x="261620" y="2286000"/>
                    <a:pt x="255270" y="2280920"/>
                    <a:pt x="251460" y="2272030"/>
                  </a:cubicBezTo>
                  <a:cubicBezTo>
                    <a:pt x="234950" y="2227580"/>
                    <a:pt x="306070" y="1940560"/>
                    <a:pt x="321310" y="1811020"/>
                  </a:cubicBezTo>
                  <a:cubicBezTo>
                    <a:pt x="332740" y="1715770"/>
                    <a:pt x="321310" y="1587500"/>
                    <a:pt x="341630" y="1564640"/>
                  </a:cubicBezTo>
                  <a:cubicBezTo>
                    <a:pt x="347980" y="1558290"/>
                    <a:pt x="359410" y="1555750"/>
                    <a:pt x="364490" y="1560830"/>
                  </a:cubicBezTo>
                  <a:cubicBezTo>
                    <a:pt x="379730" y="1574800"/>
                    <a:pt x="363220" y="1676400"/>
                    <a:pt x="356870" y="1744980"/>
                  </a:cubicBezTo>
                  <a:cubicBezTo>
                    <a:pt x="349250" y="1833880"/>
                    <a:pt x="327660" y="1941830"/>
                    <a:pt x="318770" y="2049780"/>
                  </a:cubicBezTo>
                  <a:cubicBezTo>
                    <a:pt x="308610" y="2169160"/>
                    <a:pt x="327660" y="2400300"/>
                    <a:pt x="300990" y="2429510"/>
                  </a:cubicBezTo>
                  <a:cubicBezTo>
                    <a:pt x="294640" y="2437130"/>
                    <a:pt x="281940" y="2437130"/>
                    <a:pt x="276860" y="2433320"/>
                  </a:cubicBezTo>
                  <a:cubicBezTo>
                    <a:pt x="270510" y="2428240"/>
                    <a:pt x="274320" y="2411730"/>
                    <a:pt x="275590" y="2391410"/>
                  </a:cubicBezTo>
                  <a:cubicBezTo>
                    <a:pt x="279400" y="2340610"/>
                    <a:pt x="312420" y="2214880"/>
                    <a:pt x="326390" y="2123440"/>
                  </a:cubicBezTo>
                  <a:cubicBezTo>
                    <a:pt x="341630" y="2026920"/>
                    <a:pt x="340360" y="1856740"/>
                    <a:pt x="360680" y="1827530"/>
                  </a:cubicBezTo>
                  <a:cubicBezTo>
                    <a:pt x="365760" y="1819910"/>
                    <a:pt x="372110" y="1817370"/>
                    <a:pt x="377190" y="1818640"/>
                  </a:cubicBezTo>
                  <a:cubicBezTo>
                    <a:pt x="381000" y="1819910"/>
                    <a:pt x="384810" y="1822450"/>
                    <a:pt x="387350" y="1830070"/>
                  </a:cubicBezTo>
                  <a:cubicBezTo>
                    <a:pt x="397510" y="1865630"/>
                    <a:pt x="334010" y="2096770"/>
                    <a:pt x="323850" y="2192020"/>
                  </a:cubicBezTo>
                  <a:cubicBezTo>
                    <a:pt x="317500" y="2252980"/>
                    <a:pt x="327660" y="2319020"/>
                    <a:pt x="317500" y="2341880"/>
                  </a:cubicBezTo>
                  <a:cubicBezTo>
                    <a:pt x="313690" y="2349500"/>
                    <a:pt x="308610" y="2355850"/>
                    <a:pt x="303530" y="2355850"/>
                  </a:cubicBezTo>
                  <a:cubicBezTo>
                    <a:pt x="298450" y="2355850"/>
                    <a:pt x="292100" y="2352040"/>
                    <a:pt x="288290" y="2343150"/>
                  </a:cubicBezTo>
                  <a:cubicBezTo>
                    <a:pt x="266700" y="2296160"/>
                    <a:pt x="265430" y="1842770"/>
                    <a:pt x="292100" y="1800860"/>
                  </a:cubicBezTo>
                  <a:cubicBezTo>
                    <a:pt x="297180" y="1793240"/>
                    <a:pt x="306070" y="1790700"/>
                    <a:pt x="309880" y="1791970"/>
                  </a:cubicBezTo>
                  <a:cubicBezTo>
                    <a:pt x="313690" y="1793240"/>
                    <a:pt x="316230" y="1797050"/>
                    <a:pt x="317500" y="1804670"/>
                  </a:cubicBezTo>
                  <a:cubicBezTo>
                    <a:pt x="327660" y="1849120"/>
                    <a:pt x="293370" y="2242820"/>
                    <a:pt x="267970" y="2280920"/>
                  </a:cubicBezTo>
                  <a:cubicBezTo>
                    <a:pt x="262890" y="2288540"/>
                    <a:pt x="256540" y="2291080"/>
                    <a:pt x="252730" y="2289810"/>
                  </a:cubicBezTo>
                  <a:cubicBezTo>
                    <a:pt x="248920" y="2288540"/>
                    <a:pt x="243840" y="2283460"/>
                    <a:pt x="242570" y="2275840"/>
                  </a:cubicBezTo>
                  <a:cubicBezTo>
                    <a:pt x="237490" y="2250440"/>
                    <a:pt x="266700" y="2175510"/>
                    <a:pt x="280670" y="2099310"/>
                  </a:cubicBezTo>
                  <a:cubicBezTo>
                    <a:pt x="306070" y="1958340"/>
                    <a:pt x="344170" y="1546860"/>
                    <a:pt x="367030" y="1498600"/>
                  </a:cubicBezTo>
                  <a:cubicBezTo>
                    <a:pt x="370840" y="1490980"/>
                    <a:pt x="373380" y="1487170"/>
                    <a:pt x="377190" y="1487170"/>
                  </a:cubicBezTo>
                  <a:cubicBezTo>
                    <a:pt x="382270" y="1487170"/>
                    <a:pt x="391160" y="1492250"/>
                    <a:pt x="393700" y="1498600"/>
                  </a:cubicBezTo>
                  <a:cubicBezTo>
                    <a:pt x="397510" y="1510030"/>
                    <a:pt x="378460" y="1529080"/>
                    <a:pt x="372110" y="1557020"/>
                  </a:cubicBezTo>
                  <a:cubicBezTo>
                    <a:pt x="356870" y="1619250"/>
                    <a:pt x="342900" y="1767840"/>
                    <a:pt x="334010" y="1873250"/>
                  </a:cubicBezTo>
                  <a:cubicBezTo>
                    <a:pt x="325120" y="1978660"/>
                    <a:pt x="292100" y="2176780"/>
                    <a:pt x="318770" y="2190750"/>
                  </a:cubicBezTo>
                  <a:cubicBezTo>
                    <a:pt x="332740" y="2198370"/>
                    <a:pt x="368300" y="2143760"/>
                    <a:pt x="386080" y="2139950"/>
                  </a:cubicBezTo>
                  <a:cubicBezTo>
                    <a:pt x="394970" y="2137410"/>
                    <a:pt x="405130" y="2139950"/>
                    <a:pt x="408940" y="2145030"/>
                  </a:cubicBezTo>
                  <a:cubicBezTo>
                    <a:pt x="412750" y="2150110"/>
                    <a:pt x="411480" y="2167890"/>
                    <a:pt x="406400" y="2171700"/>
                  </a:cubicBezTo>
                  <a:cubicBezTo>
                    <a:pt x="401320" y="2175510"/>
                    <a:pt x="378460" y="2169160"/>
                    <a:pt x="375920" y="2162810"/>
                  </a:cubicBezTo>
                  <a:cubicBezTo>
                    <a:pt x="373380" y="2157730"/>
                    <a:pt x="383540" y="2141220"/>
                    <a:pt x="389890" y="2138680"/>
                  </a:cubicBezTo>
                  <a:cubicBezTo>
                    <a:pt x="394970" y="2136140"/>
                    <a:pt x="403860" y="2139950"/>
                    <a:pt x="407670" y="2143760"/>
                  </a:cubicBezTo>
                  <a:cubicBezTo>
                    <a:pt x="411480" y="2148840"/>
                    <a:pt x="414020" y="2159000"/>
                    <a:pt x="411480" y="2166620"/>
                  </a:cubicBezTo>
                  <a:cubicBezTo>
                    <a:pt x="406400" y="2181860"/>
                    <a:pt x="373380" y="2208530"/>
                    <a:pt x="353060" y="2217420"/>
                  </a:cubicBezTo>
                  <a:cubicBezTo>
                    <a:pt x="337820" y="2225040"/>
                    <a:pt x="314960" y="2230120"/>
                    <a:pt x="304800" y="2223770"/>
                  </a:cubicBezTo>
                  <a:cubicBezTo>
                    <a:pt x="295910" y="2218690"/>
                    <a:pt x="295910" y="2207260"/>
                    <a:pt x="293370" y="2190750"/>
                  </a:cubicBezTo>
                  <a:cubicBezTo>
                    <a:pt x="285750" y="2138680"/>
                    <a:pt x="299720" y="1976120"/>
                    <a:pt x="308610" y="1869440"/>
                  </a:cubicBezTo>
                  <a:cubicBezTo>
                    <a:pt x="317500" y="1762760"/>
                    <a:pt x="326390" y="1611630"/>
                    <a:pt x="347980" y="1548130"/>
                  </a:cubicBezTo>
                  <a:cubicBezTo>
                    <a:pt x="358140" y="1518920"/>
                    <a:pt x="374650" y="1488440"/>
                    <a:pt x="383540" y="1487170"/>
                  </a:cubicBezTo>
                  <a:cubicBezTo>
                    <a:pt x="387350" y="1487170"/>
                    <a:pt x="391160" y="1492250"/>
                    <a:pt x="393700" y="1498600"/>
                  </a:cubicBezTo>
                  <a:cubicBezTo>
                    <a:pt x="397510" y="1510030"/>
                    <a:pt x="391160" y="1529080"/>
                    <a:pt x="387350" y="1559560"/>
                  </a:cubicBezTo>
                  <a:cubicBezTo>
                    <a:pt x="375920" y="1651000"/>
                    <a:pt x="331470" y="1973580"/>
                    <a:pt x="307340" y="2105660"/>
                  </a:cubicBezTo>
                  <a:cubicBezTo>
                    <a:pt x="293370" y="2181860"/>
                    <a:pt x="285750" y="2270760"/>
                    <a:pt x="266700" y="2283460"/>
                  </a:cubicBezTo>
                  <a:cubicBezTo>
                    <a:pt x="259080" y="2288540"/>
                    <a:pt x="247650" y="2284730"/>
                    <a:pt x="242570" y="2278380"/>
                  </a:cubicBezTo>
                  <a:cubicBezTo>
                    <a:pt x="234950" y="2268220"/>
                    <a:pt x="245110" y="2240280"/>
                    <a:pt x="247650" y="2207260"/>
                  </a:cubicBezTo>
                  <a:cubicBezTo>
                    <a:pt x="255270" y="2127250"/>
                    <a:pt x="261620" y="1827530"/>
                    <a:pt x="292100" y="1800860"/>
                  </a:cubicBezTo>
                  <a:cubicBezTo>
                    <a:pt x="299720" y="1794510"/>
                    <a:pt x="311150" y="1794510"/>
                    <a:pt x="317500" y="1800860"/>
                  </a:cubicBezTo>
                  <a:cubicBezTo>
                    <a:pt x="349250" y="1832610"/>
                    <a:pt x="336550" y="2302510"/>
                    <a:pt x="316230" y="2345690"/>
                  </a:cubicBezTo>
                  <a:cubicBezTo>
                    <a:pt x="312420" y="2353310"/>
                    <a:pt x="307340" y="2355850"/>
                    <a:pt x="303530" y="2355850"/>
                  </a:cubicBezTo>
                  <a:cubicBezTo>
                    <a:pt x="298450" y="2355850"/>
                    <a:pt x="292100" y="2350770"/>
                    <a:pt x="288290" y="2343150"/>
                  </a:cubicBezTo>
                  <a:cubicBezTo>
                    <a:pt x="278130" y="2320290"/>
                    <a:pt x="290830" y="2249170"/>
                    <a:pt x="298450" y="2186940"/>
                  </a:cubicBezTo>
                  <a:cubicBezTo>
                    <a:pt x="309880" y="2091690"/>
                    <a:pt x="336550" y="1860550"/>
                    <a:pt x="360680" y="1827530"/>
                  </a:cubicBezTo>
                  <a:cubicBezTo>
                    <a:pt x="365760" y="1819910"/>
                    <a:pt x="372110" y="1817370"/>
                    <a:pt x="377190" y="1818640"/>
                  </a:cubicBezTo>
                  <a:cubicBezTo>
                    <a:pt x="381000" y="1819910"/>
                    <a:pt x="384810" y="1822450"/>
                    <a:pt x="387350" y="1830070"/>
                  </a:cubicBezTo>
                  <a:cubicBezTo>
                    <a:pt x="401320" y="1878330"/>
                    <a:pt x="339090" y="2391410"/>
                    <a:pt x="300990" y="2429510"/>
                  </a:cubicBezTo>
                  <a:cubicBezTo>
                    <a:pt x="293370" y="2437130"/>
                    <a:pt x="281940" y="2437130"/>
                    <a:pt x="276860" y="2433320"/>
                  </a:cubicBezTo>
                  <a:cubicBezTo>
                    <a:pt x="267970" y="2426970"/>
                    <a:pt x="270510" y="2402840"/>
                    <a:pt x="270510" y="2376170"/>
                  </a:cubicBezTo>
                  <a:cubicBezTo>
                    <a:pt x="269240" y="2311400"/>
                    <a:pt x="281940" y="2167890"/>
                    <a:pt x="292100" y="2047240"/>
                  </a:cubicBezTo>
                  <a:cubicBezTo>
                    <a:pt x="304800" y="1901190"/>
                    <a:pt x="316230" y="1604010"/>
                    <a:pt x="341630" y="1564640"/>
                  </a:cubicBezTo>
                  <a:cubicBezTo>
                    <a:pt x="346710" y="1557020"/>
                    <a:pt x="353060" y="1555750"/>
                    <a:pt x="356870" y="1555750"/>
                  </a:cubicBezTo>
                  <a:cubicBezTo>
                    <a:pt x="360680" y="1555750"/>
                    <a:pt x="364490" y="1559560"/>
                    <a:pt x="367030" y="1565910"/>
                  </a:cubicBezTo>
                  <a:cubicBezTo>
                    <a:pt x="377190" y="1593850"/>
                    <a:pt x="358140" y="1719580"/>
                    <a:pt x="346710" y="1814830"/>
                  </a:cubicBezTo>
                  <a:cubicBezTo>
                    <a:pt x="331470" y="1945640"/>
                    <a:pt x="303530" y="2236470"/>
                    <a:pt x="278130" y="2275840"/>
                  </a:cubicBezTo>
                  <a:cubicBezTo>
                    <a:pt x="273050" y="2283460"/>
                    <a:pt x="267970" y="2286000"/>
                    <a:pt x="262890" y="2286000"/>
                  </a:cubicBezTo>
                  <a:cubicBezTo>
                    <a:pt x="259080" y="2286000"/>
                    <a:pt x="254000" y="2282190"/>
                    <a:pt x="251460" y="2274570"/>
                  </a:cubicBezTo>
                  <a:cubicBezTo>
                    <a:pt x="234950" y="2232660"/>
                    <a:pt x="259080" y="1949450"/>
                    <a:pt x="264160" y="1811020"/>
                  </a:cubicBezTo>
                  <a:cubicBezTo>
                    <a:pt x="269240" y="1699260"/>
                    <a:pt x="266700" y="1540510"/>
                    <a:pt x="280670" y="1507490"/>
                  </a:cubicBezTo>
                  <a:cubicBezTo>
                    <a:pt x="283210" y="1499870"/>
                    <a:pt x="287020" y="1496060"/>
                    <a:pt x="290830" y="1496060"/>
                  </a:cubicBezTo>
                  <a:cubicBezTo>
                    <a:pt x="294640" y="1496060"/>
                    <a:pt x="302260" y="1498600"/>
                    <a:pt x="306070" y="1507490"/>
                  </a:cubicBezTo>
                  <a:cubicBezTo>
                    <a:pt x="327660" y="1562100"/>
                    <a:pt x="227330" y="2217420"/>
                    <a:pt x="184150" y="2250440"/>
                  </a:cubicBezTo>
                  <a:cubicBezTo>
                    <a:pt x="176530" y="2256790"/>
                    <a:pt x="166370" y="2254250"/>
                    <a:pt x="161290" y="2247900"/>
                  </a:cubicBezTo>
                  <a:cubicBezTo>
                    <a:pt x="144780" y="2228850"/>
                    <a:pt x="149860" y="2103120"/>
                    <a:pt x="166370" y="2049780"/>
                  </a:cubicBezTo>
                  <a:cubicBezTo>
                    <a:pt x="179070" y="2009140"/>
                    <a:pt x="214630" y="1959610"/>
                    <a:pt x="231140" y="1950720"/>
                  </a:cubicBezTo>
                  <a:cubicBezTo>
                    <a:pt x="237490" y="1948180"/>
                    <a:pt x="241300" y="1946910"/>
                    <a:pt x="246380" y="1950720"/>
                  </a:cubicBezTo>
                  <a:cubicBezTo>
                    <a:pt x="265430" y="1965960"/>
                    <a:pt x="281940" y="2081530"/>
                    <a:pt x="289560" y="2172970"/>
                  </a:cubicBezTo>
                  <a:cubicBezTo>
                    <a:pt x="302260" y="2317750"/>
                    <a:pt x="288290" y="2612390"/>
                    <a:pt x="280670" y="2735580"/>
                  </a:cubicBezTo>
                  <a:cubicBezTo>
                    <a:pt x="276860" y="2795270"/>
                    <a:pt x="280670" y="2851150"/>
                    <a:pt x="266700" y="2868930"/>
                  </a:cubicBezTo>
                  <a:cubicBezTo>
                    <a:pt x="260350" y="2876550"/>
                    <a:pt x="251460" y="2880360"/>
                    <a:pt x="243840" y="2876550"/>
                  </a:cubicBezTo>
                  <a:cubicBezTo>
                    <a:pt x="229870" y="2870200"/>
                    <a:pt x="219710" y="2823210"/>
                    <a:pt x="208280" y="2787650"/>
                  </a:cubicBezTo>
                  <a:cubicBezTo>
                    <a:pt x="191770" y="2735580"/>
                    <a:pt x="176530" y="2667000"/>
                    <a:pt x="165100" y="2590800"/>
                  </a:cubicBezTo>
                  <a:cubicBezTo>
                    <a:pt x="149860" y="2490470"/>
                    <a:pt x="140970" y="2381250"/>
                    <a:pt x="138430" y="2237740"/>
                  </a:cubicBezTo>
                  <a:cubicBezTo>
                    <a:pt x="133350" y="2011680"/>
                    <a:pt x="149860" y="1551940"/>
                    <a:pt x="167640" y="1365250"/>
                  </a:cubicBezTo>
                  <a:cubicBezTo>
                    <a:pt x="176530" y="1276350"/>
                    <a:pt x="184150" y="1195070"/>
                    <a:pt x="198120" y="1170940"/>
                  </a:cubicBezTo>
                  <a:cubicBezTo>
                    <a:pt x="201930" y="1163320"/>
                    <a:pt x="208280" y="1160780"/>
                    <a:pt x="212090" y="1160780"/>
                  </a:cubicBezTo>
                  <a:cubicBezTo>
                    <a:pt x="215900" y="1160780"/>
                    <a:pt x="219710" y="1164590"/>
                    <a:pt x="223520" y="1173480"/>
                  </a:cubicBezTo>
                  <a:cubicBezTo>
                    <a:pt x="245110" y="1231900"/>
                    <a:pt x="222250" y="1733550"/>
                    <a:pt x="201930" y="1948180"/>
                  </a:cubicBezTo>
                  <a:cubicBezTo>
                    <a:pt x="187960" y="2100580"/>
                    <a:pt x="168910" y="2303780"/>
                    <a:pt x="139700" y="2339340"/>
                  </a:cubicBezTo>
                  <a:cubicBezTo>
                    <a:pt x="132080" y="2348230"/>
                    <a:pt x="121920" y="2350770"/>
                    <a:pt x="116840" y="2348230"/>
                  </a:cubicBezTo>
                  <a:cubicBezTo>
                    <a:pt x="109220" y="2344420"/>
                    <a:pt x="107950" y="2330450"/>
                    <a:pt x="105410" y="2311400"/>
                  </a:cubicBezTo>
                  <a:cubicBezTo>
                    <a:pt x="97790" y="2241550"/>
                    <a:pt x="123190" y="1938020"/>
                    <a:pt x="139700" y="1828800"/>
                  </a:cubicBezTo>
                  <a:cubicBezTo>
                    <a:pt x="148590" y="1771650"/>
                    <a:pt x="156210" y="1734820"/>
                    <a:pt x="168910" y="1699260"/>
                  </a:cubicBezTo>
                  <a:cubicBezTo>
                    <a:pt x="177800" y="1673860"/>
                    <a:pt x="189230" y="1642110"/>
                    <a:pt x="200660" y="1634490"/>
                  </a:cubicBezTo>
                  <a:cubicBezTo>
                    <a:pt x="207010" y="1630680"/>
                    <a:pt x="214630" y="1629410"/>
                    <a:pt x="220980" y="1633220"/>
                  </a:cubicBezTo>
                  <a:cubicBezTo>
                    <a:pt x="229870" y="1638300"/>
                    <a:pt x="236220" y="1651000"/>
                    <a:pt x="242570" y="1676400"/>
                  </a:cubicBezTo>
                  <a:cubicBezTo>
                    <a:pt x="270510" y="1793240"/>
                    <a:pt x="287020" y="2689860"/>
                    <a:pt x="245110" y="2715260"/>
                  </a:cubicBezTo>
                  <a:cubicBezTo>
                    <a:pt x="238760" y="2719070"/>
                    <a:pt x="227330" y="2712720"/>
                    <a:pt x="222250" y="2703830"/>
                  </a:cubicBezTo>
                  <a:cubicBezTo>
                    <a:pt x="209550" y="2683510"/>
                    <a:pt x="218440" y="2632710"/>
                    <a:pt x="219710" y="2569210"/>
                  </a:cubicBezTo>
                  <a:cubicBezTo>
                    <a:pt x="224790" y="2407920"/>
                    <a:pt x="254000" y="1784350"/>
                    <a:pt x="285750" y="1723390"/>
                  </a:cubicBezTo>
                  <a:cubicBezTo>
                    <a:pt x="290830" y="1714500"/>
                    <a:pt x="295910" y="1710690"/>
                    <a:pt x="300990" y="1710690"/>
                  </a:cubicBezTo>
                  <a:cubicBezTo>
                    <a:pt x="306070" y="1710690"/>
                    <a:pt x="311150" y="1717040"/>
                    <a:pt x="313690" y="1727200"/>
                  </a:cubicBezTo>
                  <a:cubicBezTo>
                    <a:pt x="331470" y="1795780"/>
                    <a:pt x="208280" y="2452370"/>
                    <a:pt x="186690" y="2579370"/>
                  </a:cubicBezTo>
                  <a:cubicBezTo>
                    <a:pt x="180340" y="2616200"/>
                    <a:pt x="182880" y="2642870"/>
                    <a:pt x="172720" y="2650490"/>
                  </a:cubicBezTo>
                  <a:cubicBezTo>
                    <a:pt x="166370" y="2654300"/>
                    <a:pt x="153670" y="2653030"/>
                    <a:pt x="147320" y="2645410"/>
                  </a:cubicBezTo>
                  <a:cubicBezTo>
                    <a:pt x="123190" y="2612390"/>
                    <a:pt x="171450" y="2348230"/>
                    <a:pt x="191770" y="2218690"/>
                  </a:cubicBezTo>
                  <a:cubicBezTo>
                    <a:pt x="208280" y="2108200"/>
                    <a:pt x="231140" y="2002790"/>
                    <a:pt x="254000" y="1912620"/>
                  </a:cubicBezTo>
                  <a:cubicBezTo>
                    <a:pt x="271780" y="1838960"/>
                    <a:pt x="293370" y="1734820"/>
                    <a:pt x="312420" y="1714500"/>
                  </a:cubicBezTo>
                  <a:cubicBezTo>
                    <a:pt x="317500" y="1708150"/>
                    <a:pt x="325120" y="1706880"/>
                    <a:pt x="328930" y="1708150"/>
                  </a:cubicBezTo>
                  <a:cubicBezTo>
                    <a:pt x="332740" y="1709420"/>
                    <a:pt x="336550" y="1713230"/>
                    <a:pt x="337820" y="1720850"/>
                  </a:cubicBezTo>
                  <a:cubicBezTo>
                    <a:pt x="345440" y="1755140"/>
                    <a:pt x="294640" y="1913890"/>
                    <a:pt x="283210" y="2024380"/>
                  </a:cubicBezTo>
                  <a:cubicBezTo>
                    <a:pt x="269240" y="2155190"/>
                    <a:pt x="293370" y="2416810"/>
                    <a:pt x="270510" y="2453640"/>
                  </a:cubicBezTo>
                  <a:cubicBezTo>
                    <a:pt x="265430" y="2461260"/>
                    <a:pt x="257810" y="2463800"/>
                    <a:pt x="254000" y="2462530"/>
                  </a:cubicBezTo>
                  <a:cubicBezTo>
                    <a:pt x="250190" y="2461260"/>
                    <a:pt x="247650" y="2456180"/>
                    <a:pt x="245110" y="2447290"/>
                  </a:cubicBezTo>
                  <a:cubicBezTo>
                    <a:pt x="232410" y="2385060"/>
                    <a:pt x="306070" y="1758950"/>
                    <a:pt x="331470" y="1699260"/>
                  </a:cubicBezTo>
                  <a:cubicBezTo>
                    <a:pt x="335280" y="1690370"/>
                    <a:pt x="339090" y="1686560"/>
                    <a:pt x="342900" y="1685290"/>
                  </a:cubicBezTo>
                  <a:cubicBezTo>
                    <a:pt x="347980" y="1684020"/>
                    <a:pt x="354330" y="1687830"/>
                    <a:pt x="358140" y="1695450"/>
                  </a:cubicBezTo>
                  <a:cubicBezTo>
                    <a:pt x="382270" y="1741170"/>
                    <a:pt x="355600" y="2153920"/>
                    <a:pt x="350520" y="2293620"/>
                  </a:cubicBezTo>
                  <a:cubicBezTo>
                    <a:pt x="347980" y="2368550"/>
                    <a:pt x="347980" y="2411730"/>
                    <a:pt x="339090" y="2466340"/>
                  </a:cubicBezTo>
                  <a:cubicBezTo>
                    <a:pt x="331470" y="2515870"/>
                    <a:pt x="320040" y="2599690"/>
                    <a:pt x="303530" y="2607310"/>
                  </a:cubicBezTo>
                  <a:cubicBezTo>
                    <a:pt x="297180" y="2609850"/>
                    <a:pt x="287020" y="2606040"/>
                    <a:pt x="281940" y="2597150"/>
                  </a:cubicBezTo>
                  <a:cubicBezTo>
                    <a:pt x="261620" y="2562860"/>
                    <a:pt x="293370" y="2378710"/>
                    <a:pt x="312420" y="2245360"/>
                  </a:cubicBezTo>
                  <a:cubicBezTo>
                    <a:pt x="337820" y="2067560"/>
                    <a:pt x="401320" y="1676400"/>
                    <a:pt x="436880" y="1624330"/>
                  </a:cubicBezTo>
                  <a:cubicBezTo>
                    <a:pt x="443230" y="1614170"/>
                    <a:pt x="452120" y="1610360"/>
                    <a:pt x="457200" y="1611630"/>
                  </a:cubicBezTo>
                  <a:cubicBezTo>
                    <a:pt x="461010" y="1612900"/>
                    <a:pt x="463550" y="1616710"/>
                    <a:pt x="466090" y="1625600"/>
                  </a:cubicBezTo>
                  <a:cubicBezTo>
                    <a:pt x="482600" y="1690370"/>
                    <a:pt x="438150" y="2423160"/>
                    <a:pt x="402590" y="2482850"/>
                  </a:cubicBezTo>
                  <a:cubicBezTo>
                    <a:pt x="397510" y="2491740"/>
                    <a:pt x="389890" y="2495550"/>
                    <a:pt x="384810" y="2494280"/>
                  </a:cubicBezTo>
                  <a:cubicBezTo>
                    <a:pt x="381000" y="2493010"/>
                    <a:pt x="377190" y="2487930"/>
                    <a:pt x="374650" y="2479040"/>
                  </a:cubicBezTo>
                  <a:cubicBezTo>
                    <a:pt x="363220" y="2433320"/>
                    <a:pt x="393700" y="2151380"/>
                    <a:pt x="407670" y="2040890"/>
                  </a:cubicBezTo>
                  <a:cubicBezTo>
                    <a:pt x="416560" y="1972310"/>
                    <a:pt x="434340" y="1922780"/>
                    <a:pt x="435610" y="1877060"/>
                  </a:cubicBezTo>
                  <a:cubicBezTo>
                    <a:pt x="436880" y="1844040"/>
                    <a:pt x="419100" y="1799590"/>
                    <a:pt x="426720" y="1793240"/>
                  </a:cubicBezTo>
                  <a:cubicBezTo>
                    <a:pt x="430530" y="1789430"/>
                    <a:pt x="444500" y="1794510"/>
                    <a:pt x="449580" y="1803400"/>
                  </a:cubicBezTo>
                  <a:cubicBezTo>
                    <a:pt x="469900" y="1842770"/>
                    <a:pt x="377190" y="2101850"/>
                    <a:pt x="349250" y="2244090"/>
                  </a:cubicBezTo>
                  <a:cubicBezTo>
                    <a:pt x="323850" y="2376170"/>
                    <a:pt x="316230" y="2607310"/>
                    <a:pt x="288290" y="2630170"/>
                  </a:cubicBezTo>
                  <a:cubicBezTo>
                    <a:pt x="281940" y="2635250"/>
                    <a:pt x="274320" y="2632710"/>
                    <a:pt x="267970" y="2628900"/>
                  </a:cubicBezTo>
                  <a:cubicBezTo>
                    <a:pt x="260350" y="2623820"/>
                    <a:pt x="254000" y="2613660"/>
                    <a:pt x="248920" y="2598420"/>
                  </a:cubicBezTo>
                  <a:cubicBezTo>
                    <a:pt x="236220" y="2559050"/>
                    <a:pt x="237490" y="2471420"/>
                    <a:pt x="232410" y="2376170"/>
                  </a:cubicBezTo>
                  <a:cubicBezTo>
                    <a:pt x="224790" y="2203450"/>
                    <a:pt x="191770" y="1704340"/>
                    <a:pt x="218440" y="1649730"/>
                  </a:cubicBezTo>
                  <a:cubicBezTo>
                    <a:pt x="222250" y="1640840"/>
                    <a:pt x="228600" y="1638300"/>
                    <a:pt x="233680" y="1638300"/>
                  </a:cubicBezTo>
                  <a:cubicBezTo>
                    <a:pt x="238760" y="1638300"/>
                    <a:pt x="242570" y="1643380"/>
                    <a:pt x="246380" y="1652270"/>
                  </a:cubicBezTo>
                  <a:cubicBezTo>
                    <a:pt x="270510" y="1714500"/>
                    <a:pt x="264160" y="2409190"/>
                    <a:pt x="240030" y="2471420"/>
                  </a:cubicBezTo>
                  <a:cubicBezTo>
                    <a:pt x="236220" y="2480310"/>
                    <a:pt x="232410" y="2484120"/>
                    <a:pt x="227330" y="2485390"/>
                  </a:cubicBezTo>
                  <a:cubicBezTo>
                    <a:pt x="222250" y="2486660"/>
                    <a:pt x="215900" y="2484120"/>
                    <a:pt x="212090" y="2477770"/>
                  </a:cubicBezTo>
                  <a:cubicBezTo>
                    <a:pt x="193040" y="2447290"/>
                    <a:pt x="213360" y="2244090"/>
                    <a:pt x="219710" y="2127250"/>
                  </a:cubicBezTo>
                  <a:cubicBezTo>
                    <a:pt x="226060" y="2009140"/>
                    <a:pt x="223520" y="1802130"/>
                    <a:pt x="248920" y="1771650"/>
                  </a:cubicBezTo>
                  <a:cubicBezTo>
                    <a:pt x="255270" y="1764030"/>
                    <a:pt x="265430" y="1762760"/>
                    <a:pt x="271780" y="1765300"/>
                  </a:cubicBezTo>
                  <a:cubicBezTo>
                    <a:pt x="279400" y="1767840"/>
                    <a:pt x="287020" y="1779270"/>
                    <a:pt x="292100" y="1794510"/>
                  </a:cubicBezTo>
                  <a:cubicBezTo>
                    <a:pt x="306070" y="1837690"/>
                    <a:pt x="294640" y="1971040"/>
                    <a:pt x="302260" y="2062480"/>
                  </a:cubicBezTo>
                  <a:cubicBezTo>
                    <a:pt x="309880" y="2160270"/>
                    <a:pt x="356870" y="2334260"/>
                    <a:pt x="339090" y="2366010"/>
                  </a:cubicBezTo>
                  <a:cubicBezTo>
                    <a:pt x="334010" y="2374900"/>
                    <a:pt x="322580" y="2379980"/>
                    <a:pt x="317500" y="2376170"/>
                  </a:cubicBezTo>
                  <a:cubicBezTo>
                    <a:pt x="302260" y="2364740"/>
                    <a:pt x="325120" y="2222500"/>
                    <a:pt x="336550" y="2138680"/>
                  </a:cubicBezTo>
                  <a:cubicBezTo>
                    <a:pt x="349250" y="2044700"/>
                    <a:pt x="365760" y="1873250"/>
                    <a:pt x="389890" y="1842770"/>
                  </a:cubicBezTo>
                  <a:cubicBezTo>
                    <a:pt x="397510" y="1833880"/>
                    <a:pt x="407670" y="1831340"/>
                    <a:pt x="412750" y="1833880"/>
                  </a:cubicBezTo>
                  <a:cubicBezTo>
                    <a:pt x="419100" y="1836420"/>
                    <a:pt x="421640" y="1846580"/>
                    <a:pt x="424180" y="1864360"/>
                  </a:cubicBezTo>
                  <a:cubicBezTo>
                    <a:pt x="438150" y="1941830"/>
                    <a:pt x="459740" y="2495550"/>
                    <a:pt x="422910" y="2532380"/>
                  </a:cubicBezTo>
                  <a:cubicBezTo>
                    <a:pt x="415290" y="2540000"/>
                    <a:pt x="402590" y="2537460"/>
                    <a:pt x="396240" y="2532380"/>
                  </a:cubicBezTo>
                  <a:cubicBezTo>
                    <a:pt x="384810" y="2522220"/>
                    <a:pt x="389890" y="2491740"/>
                    <a:pt x="386080" y="2452370"/>
                  </a:cubicBezTo>
                  <a:cubicBezTo>
                    <a:pt x="377190" y="2338070"/>
                    <a:pt x="379730" y="1868170"/>
                    <a:pt x="361950" y="1788160"/>
                  </a:cubicBezTo>
                  <a:cubicBezTo>
                    <a:pt x="358140" y="1769110"/>
                    <a:pt x="345440" y="1757680"/>
                    <a:pt x="347980" y="1755140"/>
                  </a:cubicBezTo>
                  <a:cubicBezTo>
                    <a:pt x="350520" y="1753870"/>
                    <a:pt x="364490" y="1757680"/>
                    <a:pt x="369570" y="1767840"/>
                  </a:cubicBezTo>
                  <a:cubicBezTo>
                    <a:pt x="398780" y="1830070"/>
                    <a:pt x="276860" y="2567940"/>
                    <a:pt x="237490" y="2622550"/>
                  </a:cubicBezTo>
                  <a:cubicBezTo>
                    <a:pt x="231140" y="2631440"/>
                    <a:pt x="224790" y="2635250"/>
                    <a:pt x="219710" y="2631440"/>
                  </a:cubicBezTo>
                  <a:cubicBezTo>
                    <a:pt x="181610" y="2608580"/>
                    <a:pt x="186690" y="1651000"/>
                    <a:pt x="209550" y="1578610"/>
                  </a:cubicBezTo>
                  <a:cubicBezTo>
                    <a:pt x="212090" y="1569720"/>
                    <a:pt x="215900" y="1565910"/>
                    <a:pt x="219710" y="1564640"/>
                  </a:cubicBezTo>
                  <a:cubicBezTo>
                    <a:pt x="224790" y="1563370"/>
                    <a:pt x="233680" y="1565910"/>
                    <a:pt x="238760" y="1576070"/>
                  </a:cubicBezTo>
                  <a:cubicBezTo>
                    <a:pt x="269240" y="1629410"/>
                    <a:pt x="265430" y="2258060"/>
                    <a:pt x="228600" y="2286000"/>
                  </a:cubicBezTo>
                  <a:cubicBezTo>
                    <a:pt x="222250" y="2291080"/>
                    <a:pt x="210820" y="2288540"/>
                    <a:pt x="204470" y="2279650"/>
                  </a:cubicBezTo>
                  <a:cubicBezTo>
                    <a:pt x="175260" y="2242820"/>
                    <a:pt x="196850" y="1931670"/>
                    <a:pt x="184150" y="1818640"/>
                  </a:cubicBezTo>
                  <a:cubicBezTo>
                    <a:pt x="176530" y="1751330"/>
                    <a:pt x="167640" y="1658620"/>
                    <a:pt x="154940" y="1658620"/>
                  </a:cubicBezTo>
                  <a:cubicBezTo>
                    <a:pt x="140970" y="1658620"/>
                    <a:pt x="120650" y="1771650"/>
                    <a:pt x="105410" y="1850390"/>
                  </a:cubicBezTo>
                  <a:cubicBezTo>
                    <a:pt x="81280" y="1971040"/>
                    <a:pt x="45720" y="2212340"/>
                    <a:pt x="40640" y="2313940"/>
                  </a:cubicBezTo>
                  <a:cubicBezTo>
                    <a:pt x="38100" y="2363470"/>
                    <a:pt x="54610" y="2407920"/>
                    <a:pt x="45720" y="2424430"/>
                  </a:cubicBezTo>
                  <a:cubicBezTo>
                    <a:pt x="41910" y="2430780"/>
                    <a:pt x="35560" y="2434590"/>
                    <a:pt x="30480" y="2434590"/>
                  </a:cubicBezTo>
                  <a:cubicBezTo>
                    <a:pt x="25400" y="2434590"/>
                    <a:pt x="20320" y="2429510"/>
                    <a:pt x="17780" y="2420620"/>
                  </a:cubicBezTo>
                  <a:cubicBezTo>
                    <a:pt x="0" y="2349500"/>
                    <a:pt x="191770" y="1649730"/>
                    <a:pt x="284480" y="1394460"/>
                  </a:cubicBezTo>
                  <a:cubicBezTo>
                    <a:pt x="342900" y="1233170"/>
                    <a:pt x="439420" y="1129030"/>
                    <a:pt x="463550" y="1013460"/>
                  </a:cubicBezTo>
                  <a:cubicBezTo>
                    <a:pt x="481330" y="924560"/>
                    <a:pt x="443230" y="796290"/>
                    <a:pt x="454660" y="764540"/>
                  </a:cubicBezTo>
                  <a:cubicBezTo>
                    <a:pt x="458470" y="755650"/>
                    <a:pt x="463550" y="749300"/>
                    <a:pt x="468630" y="749300"/>
                  </a:cubicBezTo>
                  <a:cubicBezTo>
                    <a:pt x="474980" y="748030"/>
                    <a:pt x="487680" y="755650"/>
                    <a:pt x="490220" y="764540"/>
                  </a:cubicBezTo>
                  <a:cubicBezTo>
                    <a:pt x="496570" y="783590"/>
                    <a:pt x="457200" y="844550"/>
                    <a:pt x="455930" y="875030"/>
                  </a:cubicBezTo>
                  <a:cubicBezTo>
                    <a:pt x="454660" y="895350"/>
                    <a:pt x="472440" y="916940"/>
                    <a:pt x="467360" y="927100"/>
                  </a:cubicBezTo>
                  <a:cubicBezTo>
                    <a:pt x="464820" y="933450"/>
                    <a:pt x="452120" y="939800"/>
                    <a:pt x="447040" y="938530"/>
                  </a:cubicBezTo>
                  <a:cubicBezTo>
                    <a:pt x="443230" y="937260"/>
                    <a:pt x="439420" y="933450"/>
                    <a:pt x="436880" y="927100"/>
                  </a:cubicBezTo>
                  <a:cubicBezTo>
                    <a:pt x="427990" y="902970"/>
                    <a:pt x="424180" y="756920"/>
                    <a:pt x="441960" y="741680"/>
                  </a:cubicBezTo>
                  <a:cubicBezTo>
                    <a:pt x="448310" y="735330"/>
                    <a:pt x="462280" y="737870"/>
                    <a:pt x="469900" y="745490"/>
                  </a:cubicBezTo>
                  <a:cubicBezTo>
                    <a:pt x="492760" y="768350"/>
                    <a:pt x="518160" y="957580"/>
                    <a:pt x="505460" y="984250"/>
                  </a:cubicBezTo>
                  <a:cubicBezTo>
                    <a:pt x="501650" y="991870"/>
                    <a:pt x="492760" y="995680"/>
                    <a:pt x="487680" y="994410"/>
                  </a:cubicBezTo>
                  <a:cubicBezTo>
                    <a:pt x="483870" y="993140"/>
                    <a:pt x="480060" y="986790"/>
                    <a:pt x="478790" y="977900"/>
                  </a:cubicBezTo>
                  <a:cubicBezTo>
                    <a:pt x="474980" y="947420"/>
                    <a:pt x="520700" y="797560"/>
                    <a:pt x="537210" y="772160"/>
                  </a:cubicBezTo>
                  <a:cubicBezTo>
                    <a:pt x="542290" y="764540"/>
                    <a:pt x="544830" y="760730"/>
                    <a:pt x="549910" y="760730"/>
                  </a:cubicBezTo>
                  <a:cubicBezTo>
                    <a:pt x="554990" y="760730"/>
                    <a:pt x="561340" y="762000"/>
                    <a:pt x="565150" y="768350"/>
                  </a:cubicBezTo>
                  <a:cubicBezTo>
                    <a:pt x="580390" y="792480"/>
                    <a:pt x="589280" y="975360"/>
                    <a:pt x="576580" y="1007110"/>
                  </a:cubicBezTo>
                  <a:cubicBezTo>
                    <a:pt x="572770" y="1016000"/>
                    <a:pt x="566420" y="1022350"/>
                    <a:pt x="561340" y="1022350"/>
                  </a:cubicBezTo>
                  <a:cubicBezTo>
                    <a:pt x="556260" y="1022350"/>
                    <a:pt x="548640" y="1014730"/>
                    <a:pt x="544830" y="1004570"/>
                  </a:cubicBezTo>
                  <a:cubicBezTo>
                    <a:pt x="533400" y="971550"/>
                    <a:pt x="552450" y="802640"/>
                    <a:pt x="568960" y="774700"/>
                  </a:cubicBezTo>
                  <a:cubicBezTo>
                    <a:pt x="574040" y="765810"/>
                    <a:pt x="580390" y="762000"/>
                    <a:pt x="585470" y="762000"/>
                  </a:cubicBezTo>
                  <a:cubicBezTo>
                    <a:pt x="590550" y="762000"/>
                    <a:pt x="598170" y="768350"/>
                    <a:pt x="599440" y="774700"/>
                  </a:cubicBezTo>
                  <a:cubicBezTo>
                    <a:pt x="601980" y="783590"/>
                    <a:pt x="589280" y="796290"/>
                    <a:pt x="586740" y="815340"/>
                  </a:cubicBezTo>
                  <a:cubicBezTo>
                    <a:pt x="581660" y="857250"/>
                    <a:pt x="588010" y="976630"/>
                    <a:pt x="596900" y="1018540"/>
                  </a:cubicBezTo>
                  <a:cubicBezTo>
                    <a:pt x="600710" y="1037590"/>
                    <a:pt x="614680" y="1050290"/>
                    <a:pt x="613410" y="1059180"/>
                  </a:cubicBezTo>
                  <a:cubicBezTo>
                    <a:pt x="612140" y="1064260"/>
                    <a:pt x="608330" y="1069340"/>
                    <a:pt x="604520" y="1069340"/>
                  </a:cubicBezTo>
                  <a:cubicBezTo>
                    <a:pt x="599440" y="1069340"/>
                    <a:pt x="589280" y="1061720"/>
                    <a:pt x="586740" y="1051560"/>
                  </a:cubicBezTo>
                  <a:cubicBezTo>
                    <a:pt x="579120" y="1017270"/>
                    <a:pt x="654050" y="872490"/>
                    <a:pt x="675640" y="806450"/>
                  </a:cubicBezTo>
                  <a:cubicBezTo>
                    <a:pt x="689610" y="763270"/>
                    <a:pt x="702310" y="726440"/>
                    <a:pt x="706120" y="695960"/>
                  </a:cubicBezTo>
                  <a:cubicBezTo>
                    <a:pt x="708660" y="674370"/>
                    <a:pt x="698500" y="648970"/>
                    <a:pt x="704850" y="638810"/>
                  </a:cubicBezTo>
                  <a:cubicBezTo>
                    <a:pt x="708660" y="633730"/>
                    <a:pt x="715010" y="629920"/>
                    <a:pt x="720090" y="631190"/>
                  </a:cubicBezTo>
                  <a:cubicBezTo>
                    <a:pt x="725170" y="632460"/>
                    <a:pt x="731520" y="638810"/>
                    <a:pt x="732790" y="648970"/>
                  </a:cubicBezTo>
                  <a:cubicBezTo>
                    <a:pt x="735330" y="685800"/>
                    <a:pt x="637540" y="848360"/>
                    <a:pt x="596900" y="918210"/>
                  </a:cubicBezTo>
                  <a:cubicBezTo>
                    <a:pt x="570230" y="965200"/>
                    <a:pt x="548640" y="1000760"/>
                    <a:pt x="521970" y="1032510"/>
                  </a:cubicBezTo>
                  <a:cubicBezTo>
                    <a:pt x="499110" y="1060450"/>
                    <a:pt x="466090" y="1103630"/>
                    <a:pt x="448310" y="1102360"/>
                  </a:cubicBezTo>
                  <a:cubicBezTo>
                    <a:pt x="438150" y="1101090"/>
                    <a:pt x="429260" y="1089660"/>
                    <a:pt x="424180" y="1073150"/>
                  </a:cubicBezTo>
                  <a:cubicBezTo>
                    <a:pt x="408940" y="1029970"/>
                    <a:pt x="408940" y="839470"/>
                    <a:pt x="427990" y="808990"/>
                  </a:cubicBezTo>
                  <a:cubicBezTo>
                    <a:pt x="434340" y="800100"/>
                    <a:pt x="444500" y="795020"/>
                    <a:pt x="450850" y="797560"/>
                  </a:cubicBezTo>
                  <a:cubicBezTo>
                    <a:pt x="458470" y="800100"/>
                    <a:pt x="463550" y="815340"/>
                    <a:pt x="467360" y="830580"/>
                  </a:cubicBezTo>
                  <a:cubicBezTo>
                    <a:pt x="474980" y="863600"/>
                    <a:pt x="481330" y="974090"/>
                    <a:pt x="467360" y="994410"/>
                  </a:cubicBezTo>
                  <a:cubicBezTo>
                    <a:pt x="462280" y="1002030"/>
                    <a:pt x="452120" y="1004570"/>
                    <a:pt x="447040" y="1003300"/>
                  </a:cubicBezTo>
                  <a:cubicBezTo>
                    <a:pt x="441960" y="1002030"/>
                    <a:pt x="438150" y="999490"/>
                    <a:pt x="435610" y="991870"/>
                  </a:cubicBezTo>
                  <a:cubicBezTo>
                    <a:pt x="422910" y="962660"/>
                    <a:pt x="414020" y="770890"/>
                    <a:pt x="430530" y="741680"/>
                  </a:cubicBezTo>
                  <a:cubicBezTo>
                    <a:pt x="435610" y="732790"/>
                    <a:pt x="444500" y="728980"/>
                    <a:pt x="449580" y="730250"/>
                  </a:cubicBezTo>
                  <a:cubicBezTo>
                    <a:pt x="454660" y="731520"/>
                    <a:pt x="458470" y="735330"/>
                    <a:pt x="461010" y="744220"/>
                  </a:cubicBezTo>
                  <a:cubicBezTo>
                    <a:pt x="469900" y="777240"/>
                    <a:pt x="425450" y="1013460"/>
                    <a:pt x="403860" y="1023620"/>
                  </a:cubicBezTo>
                  <a:cubicBezTo>
                    <a:pt x="397510" y="1026160"/>
                    <a:pt x="391160" y="1021080"/>
                    <a:pt x="386080" y="1013460"/>
                  </a:cubicBezTo>
                  <a:cubicBezTo>
                    <a:pt x="369570" y="984250"/>
                    <a:pt x="369570" y="775970"/>
                    <a:pt x="386080" y="746760"/>
                  </a:cubicBezTo>
                  <a:cubicBezTo>
                    <a:pt x="391160" y="739140"/>
                    <a:pt x="398780" y="735330"/>
                    <a:pt x="403860" y="736600"/>
                  </a:cubicBezTo>
                  <a:cubicBezTo>
                    <a:pt x="407670" y="737870"/>
                    <a:pt x="410210" y="741680"/>
                    <a:pt x="412750" y="749300"/>
                  </a:cubicBezTo>
                  <a:cubicBezTo>
                    <a:pt x="421640" y="775970"/>
                    <a:pt x="434340" y="934720"/>
                    <a:pt x="419100" y="956310"/>
                  </a:cubicBezTo>
                  <a:cubicBezTo>
                    <a:pt x="414020" y="962660"/>
                    <a:pt x="405130" y="963930"/>
                    <a:pt x="400050" y="962660"/>
                  </a:cubicBezTo>
                  <a:cubicBezTo>
                    <a:pt x="394970" y="961390"/>
                    <a:pt x="392430" y="955040"/>
                    <a:pt x="391160" y="946150"/>
                  </a:cubicBezTo>
                  <a:cubicBezTo>
                    <a:pt x="387350" y="914400"/>
                    <a:pt x="424180" y="782320"/>
                    <a:pt x="439420" y="723900"/>
                  </a:cubicBezTo>
                  <a:cubicBezTo>
                    <a:pt x="449580" y="684530"/>
                    <a:pt x="454660" y="632460"/>
                    <a:pt x="468630" y="626110"/>
                  </a:cubicBezTo>
                  <a:cubicBezTo>
                    <a:pt x="476250" y="622300"/>
                    <a:pt x="486410" y="626110"/>
                    <a:pt x="492760" y="635000"/>
                  </a:cubicBezTo>
                  <a:cubicBezTo>
                    <a:pt x="518160" y="671830"/>
                    <a:pt x="513080" y="1008380"/>
                    <a:pt x="496570" y="1042670"/>
                  </a:cubicBezTo>
                  <a:cubicBezTo>
                    <a:pt x="494030" y="1049020"/>
                    <a:pt x="488950" y="1051560"/>
                    <a:pt x="485140" y="1051560"/>
                  </a:cubicBezTo>
                  <a:cubicBezTo>
                    <a:pt x="480060" y="1051560"/>
                    <a:pt x="472440" y="1046480"/>
                    <a:pt x="468630" y="1037590"/>
                  </a:cubicBezTo>
                  <a:cubicBezTo>
                    <a:pt x="454660" y="999490"/>
                    <a:pt x="514350" y="730250"/>
                    <a:pt x="530860" y="695960"/>
                  </a:cubicBezTo>
                  <a:cubicBezTo>
                    <a:pt x="534670" y="688340"/>
                    <a:pt x="537210" y="685800"/>
                    <a:pt x="541020" y="684530"/>
                  </a:cubicBezTo>
                  <a:cubicBezTo>
                    <a:pt x="546100" y="683260"/>
                    <a:pt x="556260" y="687070"/>
                    <a:pt x="561340" y="695960"/>
                  </a:cubicBezTo>
                  <a:cubicBezTo>
                    <a:pt x="577850" y="723900"/>
                    <a:pt x="579120" y="900430"/>
                    <a:pt x="562610" y="928370"/>
                  </a:cubicBezTo>
                  <a:cubicBezTo>
                    <a:pt x="557530" y="937260"/>
                    <a:pt x="546100" y="943610"/>
                    <a:pt x="541020" y="939800"/>
                  </a:cubicBezTo>
                  <a:cubicBezTo>
                    <a:pt x="527050" y="930910"/>
                    <a:pt x="542290" y="760730"/>
                    <a:pt x="557530" y="736600"/>
                  </a:cubicBezTo>
                  <a:cubicBezTo>
                    <a:pt x="562610" y="728980"/>
                    <a:pt x="568960" y="725170"/>
                    <a:pt x="574040" y="726440"/>
                  </a:cubicBezTo>
                  <a:cubicBezTo>
                    <a:pt x="579120" y="727710"/>
                    <a:pt x="584200" y="731520"/>
                    <a:pt x="588010" y="741680"/>
                  </a:cubicBezTo>
                  <a:cubicBezTo>
                    <a:pt x="601980" y="781050"/>
                    <a:pt x="595630" y="1049020"/>
                    <a:pt x="572770" y="1079500"/>
                  </a:cubicBezTo>
                  <a:cubicBezTo>
                    <a:pt x="566420" y="1087120"/>
                    <a:pt x="557530" y="1090930"/>
                    <a:pt x="551180" y="1087120"/>
                  </a:cubicBezTo>
                  <a:cubicBezTo>
                    <a:pt x="525780" y="1069340"/>
                    <a:pt x="524510" y="709930"/>
                    <a:pt x="539750" y="673100"/>
                  </a:cubicBezTo>
                  <a:cubicBezTo>
                    <a:pt x="542290" y="666750"/>
                    <a:pt x="546100" y="664210"/>
                    <a:pt x="549910" y="662940"/>
                  </a:cubicBezTo>
                  <a:cubicBezTo>
                    <a:pt x="554990" y="661670"/>
                    <a:pt x="565150" y="665480"/>
                    <a:pt x="567690" y="671830"/>
                  </a:cubicBezTo>
                  <a:cubicBezTo>
                    <a:pt x="572770" y="684530"/>
                    <a:pt x="547370" y="717550"/>
                    <a:pt x="538480" y="748030"/>
                  </a:cubicBezTo>
                  <a:cubicBezTo>
                    <a:pt x="525780" y="793750"/>
                    <a:pt x="521970" y="894080"/>
                    <a:pt x="508000" y="919480"/>
                  </a:cubicBezTo>
                  <a:cubicBezTo>
                    <a:pt x="502920" y="928370"/>
                    <a:pt x="495300" y="934720"/>
                    <a:pt x="490220" y="934720"/>
                  </a:cubicBezTo>
                  <a:cubicBezTo>
                    <a:pt x="485140" y="934720"/>
                    <a:pt x="481330" y="930910"/>
                    <a:pt x="477520" y="923290"/>
                  </a:cubicBezTo>
                  <a:cubicBezTo>
                    <a:pt x="464820" y="894080"/>
                    <a:pt x="459740" y="701040"/>
                    <a:pt x="474980" y="669290"/>
                  </a:cubicBezTo>
                  <a:cubicBezTo>
                    <a:pt x="480060" y="659130"/>
                    <a:pt x="487680" y="655320"/>
                    <a:pt x="494030" y="655320"/>
                  </a:cubicBezTo>
                  <a:cubicBezTo>
                    <a:pt x="500380" y="655320"/>
                    <a:pt x="506730" y="664210"/>
                    <a:pt x="510540" y="673100"/>
                  </a:cubicBezTo>
                  <a:cubicBezTo>
                    <a:pt x="516890" y="688340"/>
                    <a:pt x="515620" y="734060"/>
                    <a:pt x="509270" y="748030"/>
                  </a:cubicBezTo>
                  <a:cubicBezTo>
                    <a:pt x="505460" y="755650"/>
                    <a:pt x="499110" y="760730"/>
                    <a:pt x="494030" y="760730"/>
                  </a:cubicBezTo>
                  <a:cubicBezTo>
                    <a:pt x="487680" y="760730"/>
                    <a:pt x="478790" y="753110"/>
                    <a:pt x="474980" y="744220"/>
                  </a:cubicBezTo>
                  <a:cubicBezTo>
                    <a:pt x="467360" y="727710"/>
                    <a:pt x="469900" y="676910"/>
                    <a:pt x="477520" y="661670"/>
                  </a:cubicBezTo>
                  <a:cubicBezTo>
                    <a:pt x="481330" y="654050"/>
                    <a:pt x="490220" y="647700"/>
                    <a:pt x="495300" y="647700"/>
                  </a:cubicBezTo>
                  <a:cubicBezTo>
                    <a:pt x="500380" y="647700"/>
                    <a:pt x="506730" y="654050"/>
                    <a:pt x="510540" y="664210"/>
                  </a:cubicBezTo>
                  <a:cubicBezTo>
                    <a:pt x="527050" y="701040"/>
                    <a:pt x="508000" y="956310"/>
                    <a:pt x="530860" y="965200"/>
                  </a:cubicBezTo>
                  <a:cubicBezTo>
                    <a:pt x="539750" y="969010"/>
                    <a:pt x="554990" y="935990"/>
                    <a:pt x="565150" y="934720"/>
                  </a:cubicBezTo>
                  <a:cubicBezTo>
                    <a:pt x="572770" y="933450"/>
                    <a:pt x="581660" y="935990"/>
                    <a:pt x="586740" y="944880"/>
                  </a:cubicBezTo>
                  <a:cubicBezTo>
                    <a:pt x="601980" y="972820"/>
                    <a:pt x="552450" y="1098550"/>
                    <a:pt x="544830" y="1193800"/>
                  </a:cubicBezTo>
                  <a:cubicBezTo>
                    <a:pt x="534670" y="1322070"/>
                    <a:pt x="561340" y="1604010"/>
                    <a:pt x="544830" y="1647190"/>
                  </a:cubicBezTo>
                  <a:cubicBezTo>
                    <a:pt x="541020" y="1656080"/>
                    <a:pt x="538480" y="1658620"/>
                    <a:pt x="533400" y="1659890"/>
                  </a:cubicBezTo>
                  <a:cubicBezTo>
                    <a:pt x="529590" y="1661160"/>
                    <a:pt x="523240" y="1659890"/>
                    <a:pt x="518160" y="1653540"/>
                  </a:cubicBezTo>
                  <a:cubicBezTo>
                    <a:pt x="472440" y="1588770"/>
                    <a:pt x="429260" y="384810"/>
                    <a:pt x="420370" y="209550"/>
                  </a:cubicBezTo>
                  <a:cubicBezTo>
                    <a:pt x="417830" y="170180"/>
                    <a:pt x="408940" y="153670"/>
                    <a:pt x="417830" y="138430"/>
                  </a:cubicBezTo>
                  <a:cubicBezTo>
                    <a:pt x="424180" y="127000"/>
                    <a:pt x="452120" y="115570"/>
                    <a:pt x="454660" y="118110"/>
                  </a:cubicBezTo>
                  <a:cubicBezTo>
                    <a:pt x="455930" y="120650"/>
                    <a:pt x="448310" y="138430"/>
                    <a:pt x="441960" y="140970"/>
                  </a:cubicBezTo>
                  <a:cubicBezTo>
                    <a:pt x="435610" y="143510"/>
                    <a:pt x="417830" y="132080"/>
                    <a:pt x="417830" y="130810"/>
                  </a:cubicBezTo>
                  <a:cubicBezTo>
                    <a:pt x="417830" y="129540"/>
                    <a:pt x="444500" y="130810"/>
                    <a:pt x="448310" y="137160"/>
                  </a:cubicBezTo>
                  <a:cubicBezTo>
                    <a:pt x="452120" y="142240"/>
                    <a:pt x="449580" y="156210"/>
                    <a:pt x="444500" y="160020"/>
                  </a:cubicBezTo>
                  <a:cubicBezTo>
                    <a:pt x="439420" y="163830"/>
                    <a:pt x="424180" y="163830"/>
                    <a:pt x="415290" y="158750"/>
                  </a:cubicBezTo>
                  <a:cubicBezTo>
                    <a:pt x="398780" y="148590"/>
                    <a:pt x="381000" y="104140"/>
                    <a:pt x="372110" y="80010"/>
                  </a:cubicBezTo>
                  <a:cubicBezTo>
                    <a:pt x="365760" y="62230"/>
                    <a:pt x="358140" y="40640"/>
                    <a:pt x="363220" y="29210"/>
                  </a:cubicBezTo>
                  <a:cubicBezTo>
                    <a:pt x="367030" y="20320"/>
                    <a:pt x="379730" y="11430"/>
                    <a:pt x="387350" y="12700"/>
                  </a:cubicBezTo>
                  <a:cubicBezTo>
                    <a:pt x="394970" y="13970"/>
                    <a:pt x="402590" y="22860"/>
                    <a:pt x="407670" y="34290"/>
                  </a:cubicBezTo>
                  <a:cubicBezTo>
                    <a:pt x="416560" y="55880"/>
                    <a:pt x="403860" y="107950"/>
                    <a:pt x="407670" y="144780"/>
                  </a:cubicBezTo>
                  <a:cubicBezTo>
                    <a:pt x="411480" y="180340"/>
                    <a:pt x="431800" y="229870"/>
                    <a:pt x="426720" y="250190"/>
                  </a:cubicBezTo>
                  <a:cubicBezTo>
                    <a:pt x="424180" y="259080"/>
                    <a:pt x="420370" y="265430"/>
                    <a:pt x="414020" y="267970"/>
                  </a:cubicBezTo>
                  <a:cubicBezTo>
                    <a:pt x="408940" y="270510"/>
                    <a:pt x="398780" y="273050"/>
                    <a:pt x="392430" y="267970"/>
                  </a:cubicBezTo>
                  <a:cubicBezTo>
                    <a:pt x="373380" y="251460"/>
                    <a:pt x="359410" y="109220"/>
                    <a:pt x="365760" y="74930"/>
                  </a:cubicBezTo>
                  <a:cubicBezTo>
                    <a:pt x="368300" y="62230"/>
                    <a:pt x="370840" y="55880"/>
                    <a:pt x="379730" y="49530"/>
                  </a:cubicBezTo>
                  <a:cubicBezTo>
                    <a:pt x="397510" y="36830"/>
                    <a:pt x="461010" y="31750"/>
                    <a:pt x="487680" y="33020"/>
                  </a:cubicBezTo>
                  <a:cubicBezTo>
                    <a:pt x="502920" y="34290"/>
                    <a:pt x="515620" y="34290"/>
                    <a:pt x="523240" y="41910"/>
                  </a:cubicBezTo>
                  <a:cubicBezTo>
                    <a:pt x="532130" y="50800"/>
                    <a:pt x="534670" y="67310"/>
                    <a:pt x="537210" y="86360"/>
                  </a:cubicBezTo>
                  <a:cubicBezTo>
                    <a:pt x="542290" y="119380"/>
                    <a:pt x="547370" y="200660"/>
                    <a:pt x="534670" y="223520"/>
                  </a:cubicBezTo>
                  <a:cubicBezTo>
                    <a:pt x="528320" y="234950"/>
                    <a:pt x="516890" y="242570"/>
                    <a:pt x="509270" y="241300"/>
                  </a:cubicBezTo>
                  <a:cubicBezTo>
                    <a:pt x="500380" y="240030"/>
                    <a:pt x="491490" y="223520"/>
                    <a:pt x="483870" y="205740"/>
                  </a:cubicBezTo>
                  <a:cubicBezTo>
                    <a:pt x="469900" y="170180"/>
                    <a:pt x="447040" y="57150"/>
                    <a:pt x="455930" y="33020"/>
                  </a:cubicBezTo>
                  <a:cubicBezTo>
                    <a:pt x="458470" y="25400"/>
                    <a:pt x="463550" y="21590"/>
                    <a:pt x="469900" y="20320"/>
                  </a:cubicBezTo>
                  <a:cubicBezTo>
                    <a:pt x="477520" y="19050"/>
                    <a:pt x="491490" y="25400"/>
                    <a:pt x="501650" y="30480"/>
                  </a:cubicBezTo>
                  <a:cubicBezTo>
                    <a:pt x="511810" y="36830"/>
                    <a:pt x="521970" y="44450"/>
                    <a:pt x="529590" y="55880"/>
                  </a:cubicBezTo>
                  <a:cubicBezTo>
                    <a:pt x="538480" y="69850"/>
                    <a:pt x="543560" y="90170"/>
                    <a:pt x="547370" y="113030"/>
                  </a:cubicBezTo>
                  <a:cubicBezTo>
                    <a:pt x="551180" y="144780"/>
                    <a:pt x="552450" y="195580"/>
                    <a:pt x="544830" y="227330"/>
                  </a:cubicBezTo>
                  <a:cubicBezTo>
                    <a:pt x="538480" y="252730"/>
                    <a:pt x="524510" y="285750"/>
                    <a:pt x="513080" y="290830"/>
                  </a:cubicBezTo>
                  <a:cubicBezTo>
                    <a:pt x="506730" y="293370"/>
                    <a:pt x="500380" y="290830"/>
                    <a:pt x="494030" y="285750"/>
                  </a:cubicBezTo>
                  <a:cubicBezTo>
                    <a:pt x="474980" y="270510"/>
                    <a:pt x="422910" y="173990"/>
                    <a:pt x="426720" y="154940"/>
                  </a:cubicBezTo>
                  <a:cubicBezTo>
                    <a:pt x="427990" y="148590"/>
                    <a:pt x="436880" y="143510"/>
                    <a:pt x="441960" y="143510"/>
                  </a:cubicBezTo>
                  <a:cubicBezTo>
                    <a:pt x="448310" y="143510"/>
                    <a:pt x="455930" y="149860"/>
                    <a:pt x="462280" y="158750"/>
                  </a:cubicBezTo>
                  <a:cubicBezTo>
                    <a:pt x="476250" y="176530"/>
                    <a:pt x="509270" y="242570"/>
                    <a:pt x="508000" y="261620"/>
                  </a:cubicBezTo>
                  <a:cubicBezTo>
                    <a:pt x="506730" y="269240"/>
                    <a:pt x="502920" y="275590"/>
                    <a:pt x="497840" y="276860"/>
                  </a:cubicBezTo>
                  <a:cubicBezTo>
                    <a:pt x="492760" y="278130"/>
                    <a:pt x="482600" y="274320"/>
                    <a:pt x="477520" y="265430"/>
                  </a:cubicBezTo>
                  <a:cubicBezTo>
                    <a:pt x="464820" y="243840"/>
                    <a:pt x="464820" y="133350"/>
                    <a:pt x="477520" y="111760"/>
                  </a:cubicBezTo>
                  <a:cubicBezTo>
                    <a:pt x="482600" y="102870"/>
                    <a:pt x="492760" y="99060"/>
                    <a:pt x="497840" y="100330"/>
                  </a:cubicBezTo>
                  <a:cubicBezTo>
                    <a:pt x="502920" y="101600"/>
                    <a:pt x="505460" y="106680"/>
                    <a:pt x="508000" y="115570"/>
                  </a:cubicBezTo>
                  <a:cubicBezTo>
                    <a:pt x="516890" y="144780"/>
                    <a:pt x="514350" y="303530"/>
                    <a:pt x="500380" y="331470"/>
                  </a:cubicBezTo>
                  <a:cubicBezTo>
                    <a:pt x="496570" y="340360"/>
                    <a:pt x="490220" y="345440"/>
                    <a:pt x="483870" y="344170"/>
                  </a:cubicBezTo>
                  <a:cubicBezTo>
                    <a:pt x="469900" y="340360"/>
                    <a:pt x="452120" y="279400"/>
                    <a:pt x="438150" y="238760"/>
                  </a:cubicBezTo>
                  <a:cubicBezTo>
                    <a:pt x="420370" y="187960"/>
                    <a:pt x="382270" y="76200"/>
                    <a:pt x="393700" y="59690"/>
                  </a:cubicBezTo>
                  <a:cubicBezTo>
                    <a:pt x="397510" y="54610"/>
                    <a:pt x="406400" y="54610"/>
                    <a:pt x="411480" y="57150"/>
                  </a:cubicBezTo>
                  <a:cubicBezTo>
                    <a:pt x="415290" y="59690"/>
                    <a:pt x="420370" y="67310"/>
                    <a:pt x="420370" y="72390"/>
                  </a:cubicBezTo>
                  <a:cubicBezTo>
                    <a:pt x="420370" y="76200"/>
                    <a:pt x="412750" y="76200"/>
                    <a:pt x="408940" y="83820"/>
                  </a:cubicBezTo>
                  <a:cubicBezTo>
                    <a:pt x="394970" y="114300"/>
                    <a:pt x="410210" y="320040"/>
                    <a:pt x="391160" y="349250"/>
                  </a:cubicBezTo>
                  <a:cubicBezTo>
                    <a:pt x="386080" y="358140"/>
                    <a:pt x="375920" y="360680"/>
                    <a:pt x="370840" y="359410"/>
                  </a:cubicBezTo>
                  <a:cubicBezTo>
                    <a:pt x="365760" y="358140"/>
                    <a:pt x="358140" y="347980"/>
                    <a:pt x="358140" y="340360"/>
                  </a:cubicBezTo>
                  <a:cubicBezTo>
                    <a:pt x="358140" y="331470"/>
                    <a:pt x="372110" y="325120"/>
                    <a:pt x="375920" y="311150"/>
                  </a:cubicBezTo>
                  <a:cubicBezTo>
                    <a:pt x="384810" y="281940"/>
                    <a:pt x="370840" y="190500"/>
                    <a:pt x="382270" y="168910"/>
                  </a:cubicBezTo>
                  <a:cubicBezTo>
                    <a:pt x="387350" y="160020"/>
                    <a:pt x="393700" y="156210"/>
                    <a:pt x="400050" y="156210"/>
                  </a:cubicBezTo>
                  <a:cubicBezTo>
                    <a:pt x="405130" y="156210"/>
                    <a:pt x="412750" y="161290"/>
                    <a:pt x="416560" y="168910"/>
                  </a:cubicBezTo>
                  <a:cubicBezTo>
                    <a:pt x="424180" y="184150"/>
                    <a:pt x="426720" y="242570"/>
                    <a:pt x="417830" y="252730"/>
                  </a:cubicBezTo>
                  <a:cubicBezTo>
                    <a:pt x="414020" y="257810"/>
                    <a:pt x="403860" y="257810"/>
                    <a:pt x="400050" y="255270"/>
                  </a:cubicBezTo>
                  <a:cubicBezTo>
                    <a:pt x="394970" y="252730"/>
                    <a:pt x="391160" y="247650"/>
                    <a:pt x="391160" y="238760"/>
                  </a:cubicBezTo>
                  <a:cubicBezTo>
                    <a:pt x="391160" y="213360"/>
                    <a:pt x="452120" y="88900"/>
                    <a:pt x="472440" y="87630"/>
                  </a:cubicBezTo>
                  <a:cubicBezTo>
                    <a:pt x="482600" y="86360"/>
                    <a:pt x="491490" y="105410"/>
                    <a:pt x="499110" y="121920"/>
                  </a:cubicBezTo>
                  <a:cubicBezTo>
                    <a:pt x="515620" y="154940"/>
                    <a:pt x="552450" y="264160"/>
                    <a:pt x="539750" y="285750"/>
                  </a:cubicBezTo>
                  <a:cubicBezTo>
                    <a:pt x="534670" y="295910"/>
                    <a:pt x="514350" y="299720"/>
                    <a:pt x="509270" y="295910"/>
                  </a:cubicBezTo>
                  <a:cubicBezTo>
                    <a:pt x="501650" y="289560"/>
                    <a:pt x="506730" y="256540"/>
                    <a:pt x="513080" y="236220"/>
                  </a:cubicBezTo>
                  <a:cubicBezTo>
                    <a:pt x="520700" y="210820"/>
                    <a:pt x="542290" y="170180"/>
                    <a:pt x="554990" y="157480"/>
                  </a:cubicBezTo>
                  <a:cubicBezTo>
                    <a:pt x="561340" y="151130"/>
                    <a:pt x="566420" y="147320"/>
                    <a:pt x="571500" y="148590"/>
                  </a:cubicBezTo>
                  <a:cubicBezTo>
                    <a:pt x="576580" y="149860"/>
                    <a:pt x="582930" y="154940"/>
                    <a:pt x="585470" y="163830"/>
                  </a:cubicBezTo>
                  <a:cubicBezTo>
                    <a:pt x="594360" y="191770"/>
                    <a:pt x="577850" y="340360"/>
                    <a:pt x="560070" y="360680"/>
                  </a:cubicBezTo>
                  <a:cubicBezTo>
                    <a:pt x="554990" y="367030"/>
                    <a:pt x="546100" y="368300"/>
                    <a:pt x="541020" y="367030"/>
                  </a:cubicBezTo>
                  <a:cubicBezTo>
                    <a:pt x="535940" y="365760"/>
                    <a:pt x="533400" y="360680"/>
                    <a:pt x="530860" y="351790"/>
                  </a:cubicBezTo>
                  <a:cubicBezTo>
                    <a:pt x="524510" y="326390"/>
                    <a:pt x="547370" y="232410"/>
                    <a:pt x="548640" y="179070"/>
                  </a:cubicBezTo>
                  <a:cubicBezTo>
                    <a:pt x="549910" y="134620"/>
                    <a:pt x="532130" y="69850"/>
                    <a:pt x="543560" y="54610"/>
                  </a:cubicBezTo>
                  <a:cubicBezTo>
                    <a:pt x="548640" y="48260"/>
                    <a:pt x="561340" y="46990"/>
                    <a:pt x="565150" y="49530"/>
                  </a:cubicBezTo>
                  <a:cubicBezTo>
                    <a:pt x="568960" y="52070"/>
                    <a:pt x="570230" y="59690"/>
                    <a:pt x="568960" y="68580"/>
                  </a:cubicBezTo>
                  <a:cubicBezTo>
                    <a:pt x="565150" y="92710"/>
                    <a:pt x="509270" y="153670"/>
                    <a:pt x="495300" y="191770"/>
                  </a:cubicBezTo>
                  <a:cubicBezTo>
                    <a:pt x="485140" y="222250"/>
                    <a:pt x="492760" y="266700"/>
                    <a:pt x="482600" y="278130"/>
                  </a:cubicBezTo>
                  <a:cubicBezTo>
                    <a:pt x="477520" y="283210"/>
                    <a:pt x="468630" y="284480"/>
                    <a:pt x="464820" y="281940"/>
                  </a:cubicBezTo>
                  <a:cubicBezTo>
                    <a:pt x="461010" y="279400"/>
                    <a:pt x="457200" y="273050"/>
                    <a:pt x="458470" y="264160"/>
                  </a:cubicBezTo>
                  <a:cubicBezTo>
                    <a:pt x="463550" y="231140"/>
                    <a:pt x="589280" y="63500"/>
                    <a:pt x="617220" y="45720"/>
                  </a:cubicBezTo>
                  <a:cubicBezTo>
                    <a:pt x="624840" y="41910"/>
                    <a:pt x="628650" y="40640"/>
                    <a:pt x="633730" y="43180"/>
                  </a:cubicBezTo>
                  <a:cubicBezTo>
                    <a:pt x="638810" y="45720"/>
                    <a:pt x="645160" y="50800"/>
                    <a:pt x="645160" y="59690"/>
                  </a:cubicBezTo>
                  <a:cubicBezTo>
                    <a:pt x="646430" y="83820"/>
                    <a:pt x="582930" y="166370"/>
                    <a:pt x="570230" y="207010"/>
                  </a:cubicBezTo>
                  <a:cubicBezTo>
                    <a:pt x="561340" y="232410"/>
                    <a:pt x="570230" y="266700"/>
                    <a:pt x="560070" y="274320"/>
                  </a:cubicBezTo>
                  <a:cubicBezTo>
                    <a:pt x="552450" y="279400"/>
                    <a:pt x="535940" y="276860"/>
                    <a:pt x="528320" y="267970"/>
                  </a:cubicBezTo>
                  <a:cubicBezTo>
                    <a:pt x="510540" y="246380"/>
                    <a:pt x="513080" y="110490"/>
                    <a:pt x="523240" y="90170"/>
                  </a:cubicBezTo>
                  <a:cubicBezTo>
                    <a:pt x="525780" y="85090"/>
                    <a:pt x="530860" y="81280"/>
                    <a:pt x="534670" y="82550"/>
                  </a:cubicBezTo>
                  <a:cubicBezTo>
                    <a:pt x="539750" y="83820"/>
                    <a:pt x="548640" y="92710"/>
                    <a:pt x="549910" y="104140"/>
                  </a:cubicBezTo>
                  <a:cubicBezTo>
                    <a:pt x="552450" y="135890"/>
                    <a:pt x="481330" y="273050"/>
                    <a:pt x="457200" y="292100"/>
                  </a:cubicBezTo>
                  <a:cubicBezTo>
                    <a:pt x="449580" y="298450"/>
                    <a:pt x="441960" y="299720"/>
                    <a:pt x="436880" y="297180"/>
                  </a:cubicBezTo>
                  <a:cubicBezTo>
                    <a:pt x="433070" y="294640"/>
                    <a:pt x="429260" y="290830"/>
                    <a:pt x="429260" y="281940"/>
                  </a:cubicBezTo>
                  <a:cubicBezTo>
                    <a:pt x="426720" y="247650"/>
                    <a:pt x="499110" y="22860"/>
                    <a:pt x="524510" y="5080"/>
                  </a:cubicBezTo>
                  <a:cubicBezTo>
                    <a:pt x="530860" y="0"/>
                    <a:pt x="538480" y="2540"/>
                    <a:pt x="542290" y="5080"/>
                  </a:cubicBezTo>
                  <a:cubicBezTo>
                    <a:pt x="546100" y="7620"/>
                    <a:pt x="548640" y="13970"/>
                    <a:pt x="547370" y="24130"/>
                  </a:cubicBezTo>
                  <a:cubicBezTo>
                    <a:pt x="544830" y="59690"/>
                    <a:pt x="458470" y="203200"/>
                    <a:pt x="436880" y="262890"/>
                  </a:cubicBezTo>
                  <a:cubicBezTo>
                    <a:pt x="424180" y="297180"/>
                    <a:pt x="425450" y="336550"/>
                    <a:pt x="414020" y="347980"/>
                  </a:cubicBezTo>
                  <a:cubicBezTo>
                    <a:pt x="408940" y="353060"/>
                    <a:pt x="400050" y="355600"/>
                    <a:pt x="394970" y="353060"/>
                  </a:cubicBezTo>
                  <a:cubicBezTo>
                    <a:pt x="389890" y="350520"/>
                    <a:pt x="386080" y="342900"/>
                    <a:pt x="384810" y="334010"/>
                  </a:cubicBezTo>
                  <a:cubicBezTo>
                    <a:pt x="382270" y="311150"/>
                    <a:pt x="397510" y="252730"/>
                    <a:pt x="412750" y="210820"/>
                  </a:cubicBezTo>
                  <a:cubicBezTo>
                    <a:pt x="430530" y="163830"/>
                    <a:pt x="466090" y="73660"/>
                    <a:pt x="487680" y="66040"/>
                  </a:cubicBezTo>
                  <a:cubicBezTo>
                    <a:pt x="496570" y="63500"/>
                    <a:pt x="505460" y="68580"/>
                    <a:pt x="511810" y="77470"/>
                  </a:cubicBezTo>
                  <a:cubicBezTo>
                    <a:pt x="529590" y="105410"/>
                    <a:pt x="520700" y="274320"/>
                    <a:pt x="509270" y="304800"/>
                  </a:cubicBezTo>
                  <a:cubicBezTo>
                    <a:pt x="505460" y="313690"/>
                    <a:pt x="500380" y="318770"/>
                    <a:pt x="495300" y="320040"/>
                  </a:cubicBezTo>
                  <a:cubicBezTo>
                    <a:pt x="490220" y="321310"/>
                    <a:pt x="482600" y="318770"/>
                    <a:pt x="476250" y="311150"/>
                  </a:cubicBezTo>
                  <a:cubicBezTo>
                    <a:pt x="459740" y="289560"/>
                    <a:pt x="434340" y="162560"/>
                    <a:pt x="439420" y="133350"/>
                  </a:cubicBezTo>
                  <a:cubicBezTo>
                    <a:pt x="441960" y="123190"/>
                    <a:pt x="445770" y="116840"/>
                    <a:pt x="452120" y="114300"/>
                  </a:cubicBezTo>
                  <a:cubicBezTo>
                    <a:pt x="458470" y="111760"/>
                    <a:pt x="473710" y="115570"/>
                    <a:pt x="477520" y="123190"/>
                  </a:cubicBezTo>
                  <a:cubicBezTo>
                    <a:pt x="485140" y="135890"/>
                    <a:pt x="476250" y="189230"/>
                    <a:pt x="466090" y="195580"/>
                  </a:cubicBezTo>
                  <a:cubicBezTo>
                    <a:pt x="458470" y="199390"/>
                    <a:pt x="441960" y="194310"/>
                    <a:pt x="435610" y="184150"/>
                  </a:cubicBezTo>
                  <a:cubicBezTo>
                    <a:pt x="422910" y="163830"/>
                    <a:pt x="435610" y="59690"/>
                    <a:pt x="450850" y="49530"/>
                  </a:cubicBezTo>
                  <a:cubicBezTo>
                    <a:pt x="458470" y="44450"/>
                    <a:pt x="472440" y="48260"/>
                    <a:pt x="478790" y="57150"/>
                  </a:cubicBezTo>
                  <a:cubicBezTo>
                    <a:pt x="497840" y="83820"/>
                    <a:pt x="476250" y="278130"/>
                    <a:pt x="459740" y="306070"/>
                  </a:cubicBezTo>
                  <a:cubicBezTo>
                    <a:pt x="454660" y="313690"/>
                    <a:pt x="448310" y="316230"/>
                    <a:pt x="443230" y="316230"/>
                  </a:cubicBezTo>
                  <a:cubicBezTo>
                    <a:pt x="439420" y="316230"/>
                    <a:pt x="434340" y="311150"/>
                    <a:pt x="431800" y="304800"/>
                  </a:cubicBezTo>
                  <a:cubicBezTo>
                    <a:pt x="425450" y="287020"/>
                    <a:pt x="452120" y="191770"/>
                    <a:pt x="449580" y="191770"/>
                  </a:cubicBezTo>
                  <a:cubicBezTo>
                    <a:pt x="445770" y="190500"/>
                    <a:pt x="393700" y="375920"/>
                    <a:pt x="384810" y="445770"/>
                  </a:cubicBezTo>
                  <a:cubicBezTo>
                    <a:pt x="378460" y="492760"/>
                    <a:pt x="391160" y="547370"/>
                    <a:pt x="383540" y="566420"/>
                  </a:cubicBezTo>
                  <a:cubicBezTo>
                    <a:pt x="381000" y="574040"/>
                    <a:pt x="375920" y="579120"/>
                    <a:pt x="372110" y="579120"/>
                  </a:cubicBezTo>
                  <a:cubicBezTo>
                    <a:pt x="365760" y="579120"/>
                    <a:pt x="353060" y="565150"/>
                    <a:pt x="349250" y="551180"/>
                  </a:cubicBezTo>
                  <a:cubicBezTo>
                    <a:pt x="341630" y="519430"/>
                    <a:pt x="378460" y="443230"/>
                    <a:pt x="384810" y="378460"/>
                  </a:cubicBezTo>
                  <a:cubicBezTo>
                    <a:pt x="392430" y="298450"/>
                    <a:pt x="369570" y="139700"/>
                    <a:pt x="381000" y="104140"/>
                  </a:cubicBezTo>
                  <a:cubicBezTo>
                    <a:pt x="383540" y="93980"/>
                    <a:pt x="387350" y="88900"/>
                    <a:pt x="392430" y="87630"/>
                  </a:cubicBezTo>
                  <a:cubicBezTo>
                    <a:pt x="398780" y="86360"/>
                    <a:pt x="415290" y="104140"/>
                    <a:pt x="415290" y="104140"/>
                  </a:cubicBezTo>
                </a:path>
              </a:pathLst>
            </a:custGeom>
            <a:solidFill>
              <a:srgbClr val="FFFFFF"/>
            </a:solidFill>
            <a:ln>
              <a:noFill/>
            </a:ln>
          </p:spPr>
        </p:sp>
      </p:grpSp>
      <p:grpSp>
        <p:nvGrpSpPr>
          <p:cNvPr name="Group 53" id="53"/>
          <p:cNvGrpSpPr/>
          <p:nvPr/>
        </p:nvGrpSpPr>
        <p:grpSpPr>
          <a:xfrm rot="0">
            <a:off x="8479155" y="8138160"/>
            <a:ext cx="412432" cy="1054418"/>
            <a:chOff x="0" y="0"/>
            <a:chExt cx="549910" cy="1405890"/>
          </a:xfrm>
        </p:grpSpPr>
        <p:sp>
          <p:nvSpPr>
            <p:cNvPr name="Freeform 54" id="54"/>
            <p:cNvSpPr/>
            <p:nvPr/>
          </p:nvSpPr>
          <p:spPr>
            <a:xfrm flipH="false" flipV="false">
              <a:off x="31750" y="44450"/>
              <a:ext cx="483870" cy="1313180"/>
            </a:xfrm>
            <a:custGeom>
              <a:avLst/>
              <a:gdLst/>
              <a:ahLst/>
              <a:cxnLst/>
              <a:rect r="r" b="b" t="t" l="l"/>
              <a:pathLst>
                <a:path h="1313180" w="483870">
                  <a:moveTo>
                    <a:pt x="358140" y="430530"/>
                  </a:moveTo>
                  <a:cubicBezTo>
                    <a:pt x="360680" y="730250"/>
                    <a:pt x="387350" y="768350"/>
                    <a:pt x="383540" y="784860"/>
                  </a:cubicBezTo>
                  <a:cubicBezTo>
                    <a:pt x="381000" y="792480"/>
                    <a:pt x="374650" y="797560"/>
                    <a:pt x="369570" y="798830"/>
                  </a:cubicBezTo>
                  <a:cubicBezTo>
                    <a:pt x="364490" y="798830"/>
                    <a:pt x="358140" y="797560"/>
                    <a:pt x="354330" y="789940"/>
                  </a:cubicBezTo>
                  <a:cubicBezTo>
                    <a:pt x="334010" y="754380"/>
                    <a:pt x="359410" y="485140"/>
                    <a:pt x="365760" y="375920"/>
                  </a:cubicBezTo>
                  <a:cubicBezTo>
                    <a:pt x="369570" y="303530"/>
                    <a:pt x="372110" y="219710"/>
                    <a:pt x="382270" y="195580"/>
                  </a:cubicBezTo>
                  <a:cubicBezTo>
                    <a:pt x="386080" y="187960"/>
                    <a:pt x="388620" y="182880"/>
                    <a:pt x="393700" y="182880"/>
                  </a:cubicBezTo>
                  <a:cubicBezTo>
                    <a:pt x="398780" y="181610"/>
                    <a:pt x="406400" y="185420"/>
                    <a:pt x="411480" y="194310"/>
                  </a:cubicBezTo>
                  <a:cubicBezTo>
                    <a:pt x="434340" y="232410"/>
                    <a:pt x="444500" y="458470"/>
                    <a:pt x="453390" y="588010"/>
                  </a:cubicBezTo>
                  <a:cubicBezTo>
                    <a:pt x="462280" y="713740"/>
                    <a:pt x="483870" y="925830"/>
                    <a:pt x="467360" y="960120"/>
                  </a:cubicBezTo>
                  <a:cubicBezTo>
                    <a:pt x="463550" y="967740"/>
                    <a:pt x="457200" y="970280"/>
                    <a:pt x="453390" y="970280"/>
                  </a:cubicBezTo>
                  <a:cubicBezTo>
                    <a:pt x="449580" y="970280"/>
                    <a:pt x="445770" y="966470"/>
                    <a:pt x="441960" y="960120"/>
                  </a:cubicBezTo>
                  <a:cubicBezTo>
                    <a:pt x="421640" y="927100"/>
                    <a:pt x="386080" y="737870"/>
                    <a:pt x="363220" y="613410"/>
                  </a:cubicBezTo>
                  <a:cubicBezTo>
                    <a:pt x="336550" y="471170"/>
                    <a:pt x="323850" y="161290"/>
                    <a:pt x="297180" y="154940"/>
                  </a:cubicBezTo>
                  <a:cubicBezTo>
                    <a:pt x="288290" y="152400"/>
                    <a:pt x="278130" y="173990"/>
                    <a:pt x="270510" y="190500"/>
                  </a:cubicBezTo>
                  <a:cubicBezTo>
                    <a:pt x="255270" y="222250"/>
                    <a:pt x="242570" y="288290"/>
                    <a:pt x="232410" y="341630"/>
                  </a:cubicBezTo>
                  <a:cubicBezTo>
                    <a:pt x="220980" y="398780"/>
                    <a:pt x="213360" y="444500"/>
                    <a:pt x="205740" y="524510"/>
                  </a:cubicBezTo>
                  <a:cubicBezTo>
                    <a:pt x="193040" y="671830"/>
                    <a:pt x="209550" y="1108710"/>
                    <a:pt x="184150" y="1155700"/>
                  </a:cubicBezTo>
                  <a:cubicBezTo>
                    <a:pt x="180340" y="1163320"/>
                    <a:pt x="173990" y="1165860"/>
                    <a:pt x="170180" y="1165860"/>
                  </a:cubicBezTo>
                  <a:cubicBezTo>
                    <a:pt x="166370" y="1165860"/>
                    <a:pt x="160020" y="1160780"/>
                    <a:pt x="158750" y="1151890"/>
                  </a:cubicBezTo>
                  <a:cubicBezTo>
                    <a:pt x="144780" y="1084580"/>
                    <a:pt x="378460" y="281940"/>
                    <a:pt x="434340" y="226060"/>
                  </a:cubicBezTo>
                  <a:cubicBezTo>
                    <a:pt x="443230" y="217170"/>
                    <a:pt x="452120" y="213360"/>
                    <a:pt x="458470" y="218440"/>
                  </a:cubicBezTo>
                  <a:cubicBezTo>
                    <a:pt x="483870" y="237490"/>
                    <a:pt x="468630" y="496570"/>
                    <a:pt x="467360" y="610870"/>
                  </a:cubicBezTo>
                  <a:cubicBezTo>
                    <a:pt x="466090" y="699770"/>
                    <a:pt x="464820" y="762000"/>
                    <a:pt x="457200" y="845820"/>
                  </a:cubicBezTo>
                  <a:cubicBezTo>
                    <a:pt x="448310" y="944880"/>
                    <a:pt x="431800" y="1130300"/>
                    <a:pt x="416560" y="1165860"/>
                  </a:cubicBezTo>
                  <a:cubicBezTo>
                    <a:pt x="412750" y="1173480"/>
                    <a:pt x="410210" y="1177290"/>
                    <a:pt x="406400" y="1178560"/>
                  </a:cubicBezTo>
                  <a:cubicBezTo>
                    <a:pt x="401320" y="1179830"/>
                    <a:pt x="392430" y="1176020"/>
                    <a:pt x="387350" y="1167130"/>
                  </a:cubicBezTo>
                  <a:cubicBezTo>
                    <a:pt x="360680" y="1120140"/>
                    <a:pt x="416560" y="671830"/>
                    <a:pt x="387350" y="613410"/>
                  </a:cubicBezTo>
                  <a:cubicBezTo>
                    <a:pt x="379730" y="599440"/>
                    <a:pt x="361950" y="599440"/>
                    <a:pt x="360680" y="593090"/>
                  </a:cubicBezTo>
                  <a:cubicBezTo>
                    <a:pt x="359410" y="588010"/>
                    <a:pt x="365760" y="579120"/>
                    <a:pt x="370840" y="577850"/>
                  </a:cubicBezTo>
                  <a:cubicBezTo>
                    <a:pt x="375920" y="576580"/>
                    <a:pt x="391160" y="585470"/>
                    <a:pt x="392430" y="593090"/>
                  </a:cubicBezTo>
                  <a:cubicBezTo>
                    <a:pt x="394970" y="603250"/>
                    <a:pt x="375920" y="618490"/>
                    <a:pt x="369570" y="637540"/>
                  </a:cubicBezTo>
                  <a:cubicBezTo>
                    <a:pt x="358140" y="670560"/>
                    <a:pt x="347980" y="718820"/>
                    <a:pt x="340360" y="779780"/>
                  </a:cubicBezTo>
                  <a:cubicBezTo>
                    <a:pt x="327660" y="890270"/>
                    <a:pt x="350520" y="1234440"/>
                    <a:pt x="323850" y="1249680"/>
                  </a:cubicBezTo>
                  <a:cubicBezTo>
                    <a:pt x="317500" y="1253490"/>
                    <a:pt x="306070" y="1247140"/>
                    <a:pt x="300990" y="1236980"/>
                  </a:cubicBezTo>
                  <a:cubicBezTo>
                    <a:pt x="276860" y="1191260"/>
                    <a:pt x="318770" y="798830"/>
                    <a:pt x="345440" y="754380"/>
                  </a:cubicBezTo>
                  <a:cubicBezTo>
                    <a:pt x="351790" y="744220"/>
                    <a:pt x="359410" y="740410"/>
                    <a:pt x="364490" y="741680"/>
                  </a:cubicBezTo>
                  <a:cubicBezTo>
                    <a:pt x="368300" y="742950"/>
                    <a:pt x="370840" y="746760"/>
                    <a:pt x="372110" y="755650"/>
                  </a:cubicBezTo>
                  <a:cubicBezTo>
                    <a:pt x="383540" y="805180"/>
                    <a:pt x="364490" y="1256030"/>
                    <a:pt x="337820" y="1300480"/>
                  </a:cubicBezTo>
                  <a:cubicBezTo>
                    <a:pt x="332740" y="1309370"/>
                    <a:pt x="326390" y="1311910"/>
                    <a:pt x="321310" y="1310640"/>
                  </a:cubicBezTo>
                  <a:cubicBezTo>
                    <a:pt x="316230" y="1309370"/>
                    <a:pt x="311150" y="1304290"/>
                    <a:pt x="308610" y="1295400"/>
                  </a:cubicBezTo>
                  <a:cubicBezTo>
                    <a:pt x="300990" y="1266190"/>
                    <a:pt x="342900" y="1155700"/>
                    <a:pt x="351790" y="1087120"/>
                  </a:cubicBezTo>
                  <a:cubicBezTo>
                    <a:pt x="359410" y="1022350"/>
                    <a:pt x="358140" y="980440"/>
                    <a:pt x="360680" y="895350"/>
                  </a:cubicBezTo>
                  <a:cubicBezTo>
                    <a:pt x="365760" y="722630"/>
                    <a:pt x="345440" y="167640"/>
                    <a:pt x="365760" y="114300"/>
                  </a:cubicBezTo>
                  <a:cubicBezTo>
                    <a:pt x="368300" y="107950"/>
                    <a:pt x="370840" y="105410"/>
                    <a:pt x="374650" y="104140"/>
                  </a:cubicBezTo>
                  <a:cubicBezTo>
                    <a:pt x="379730" y="102870"/>
                    <a:pt x="389890" y="105410"/>
                    <a:pt x="393700" y="114300"/>
                  </a:cubicBezTo>
                  <a:cubicBezTo>
                    <a:pt x="414020" y="156210"/>
                    <a:pt x="327660" y="441960"/>
                    <a:pt x="308610" y="610870"/>
                  </a:cubicBezTo>
                  <a:cubicBezTo>
                    <a:pt x="288290" y="783590"/>
                    <a:pt x="306070" y="1080770"/>
                    <a:pt x="278130" y="1137920"/>
                  </a:cubicBezTo>
                  <a:cubicBezTo>
                    <a:pt x="271780" y="1151890"/>
                    <a:pt x="260350" y="1158240"/>
                    <a:pt x="254000" y="1158240"/>
                  </a:cubicBezTo>
                  <a:cubicBezTo>
                    <a:pt x="248920" y="1158240"/>
                    <a:pt x="245110" y="1154430"/>
                    <a:pt x="241300" y="1146810"/>
                  </a:cubicBezTo>
                  <a:cubicBezTo>
                    <a:pt x="229870" y="1125220"/>
                    <a:pt x="226060" y="1060450"/>
                    <a:pt x="215900" y="986790"/>
                  </a:cubicBezTo>
                  <a:cubicBezTo>
                    <a:pt x="193040" y="820420"/>
                    <a:pt x="142240" y="306070"/>
                    <a:pt x="119380" y="171450"/>
                  </a:cubicBezTo>
                  <a:cubicBezTo>
                    <a:pt x="111760" y="127000"/>
                    <a:pt x="113030" y="109220"/>
                    <a:pt x="99060" y="82550"/>
                  </a:cubicBezTo>
                  <a:cubicBezTo>
                    <a:pt x="85090" y="55880"/>
                    <a:pt x="34290" y="25400"/>
                    <a:pt x="36830" y="13970"/>
                  </a:cubicBezTo>
                  <a:cubicBezTo>
                    <a:pt x="38100" y="7620"/>
                    <a:pt x="55880" y="0"/>
                    <a:pt x="63500" y="6350"/>
                  </a:cubicBezTo>
                  <a:cubicBezTo>
                    <a:pt x="111760" y="43180"/>
                    <a:pt x="13970" y="1083310"/>
                    <a:pt x="58420" y="1107440"/>
                  </a:cubicBezTo>
                  <a:cubicBezTo>
                    <a:pt x="66040" y="1111250"/>
                    <a:pt x="76200" y="1099820"/>
                    <a:pt x="85090" y="1089660"/>
                  </a:cubicBezTo>
                  <a:cubicBezTo>
                    <a:pt x="102870" y="1068070"/>
                    <a:pt x="120650" y="1024890"/>
                    <a:pt x="137160" y="967740"/>
                  </a:cubicBezTo>
                  <a:cubicBezTo>
                    <a:pt x="171450" y="849630"/>
                    <a:pt x="209550" y="539750"/>
                    <a:pt x="223520" y="403860"/>
                  </a:cubicBezTo>
                  <a:cubicBezTo>
                    <a:pt x="231140" y="327660"/>
                    <a:pt x="250190" y="260350"/>
                    <a:pt x="233680" y="226060"/>
                  </a:cubicBezTo>
                  <a:cubicBezTo>
                    <a:pt x="224790" y="207010"/>
                    <a:pt x="187960" y="200660"/>
                    <a:pt x="187960" y="191770"/>
                  </a:cubicBezTo>
                  <a:cubicBezTo>
                    <a:pt x="187960" y="185420"/>
                    <a:pt x="204470" y="171450"/>
                    <a:pt x="210820" y="175260"/>
                  </a:cubicBezTo>
                  <a:cubicBezTo>
                    <a:pt x="242570" y="191770"/>
                    <a:pt x="160020" y="749300"/>
                    <a:pt x="184150" y="916940"/>
                  </a:cubicBezTo>
                  <a:cubicBezTo>
                    <a:pt x="196850" y="1005840"/>
                    <a:pt x="227330" y="1065530"/>
                    <a:pt x="250190" y="1117600"/>
                  </a:cubicBezTo>
                  <a:cubicBezTo>
                    <a:pt x="265430" y="1153160"/>
                    <a:pt x="280670" y="1191260"/>
                    <a:pt x="297180" y="1203960"/>
                  </a:cubicBezTo>
                  <a:cubicBezTo>
                    <a:pt x="306070" y="1210310"/>
                    <a:pt x="320040" y="1206500"/>
                    <a:pt x="322580" y="1211580"/>
                  </a:cubicBezTo>
                  <a:cubicBezTo>
                    <a:pt x="325120" y="1217930"/>
                    <a:pt x="312420" y="1238250"/>
                    <a:pt x="306070" y="1239520"/>
                  </a:cubicBezTo>
                  <a:cubicBezTo>
                    <a:pt x="302260" y="1240790"/>
                    <a:pt x="295910" y="1238250"/>
                    <a:pt x="292100" y="1230630"/>
                  </a:cubicBezTo>
                  <a:cubicBezTo>
                    <a:pt x="274320" y="1193800"/>
                    <a:pt x="340360" y="915670"/>
                    <a:pt x="351790" y="781050"/>
                  </a:cubicBezTo>
                  <a:cubicBezTo>
                    <a:pt x="360680" y="673100"/>
                    <a:pt x="349250" y="520700"/>
                    <a:pt x="364490" y="488950"/>
                  </a:cubicBezTo>
                  <a:cubicBezTo>
                    <a:pt x="368300" y="481330"/>
                    <a:pt x="373380" y="477520"/>
                    <a:pt x="378460" y="477520"/>
                  </a:cubicBezTo>
                  <a:cubicBezTo>
                    <a:pt x="383540" y="477520"/>
                    <a:pt x="389890" y="481330"/>
                    <a:pt x="393700" y="490220"/>
                  </a:cubicBezTo>
                  <a:cubicBezTo>
                    <a:pt x="417830" y="541020"/>
                    <a:pt x="425450" y="1049020"/>
                    <a:pt x="393700" y="1097280"/>
                  </a:cubicBezTo>
                  <a:cubicBezTo>
                    <a:pt x="387350" y="1107440"/>
                    <a:pt x="373380" y="1109980"/>
                    <a:pt x="370840" y="1107440"/>
                  </a:cubicBezTo>
                  <a:cubicBezTo>
                    <a:pt x="368300" y="1104900"/>
                    <a:pt x="373380" y="1085850"/>
                    <a:pt x="377190" y="1083310"/>
                  </a:cubicBezTo>
                  <a:cubicBezTo>
                    <a:pt x="381000" y="1082040"/>
                    <a:pt x="391160" y="1087120"/>
                    <a:pt x="392430" y="1090930"/>
                  </a:cubicBezTo>
                  <a:cubicBezTo>
                    <a:pt x="393700" y="1094740"/>
                    <a:pt x="392430" y="1106170"/>
                    <a:pt x="388620" y="1107440"/>
                  </a:cubicBezTo>
                  <a:cubicBezTo>
                    <a:pt x="384810" y="1109980"/>
                    <a:pt x="372110" y="1107440"/>
                    <a:pt x="365760" y="1097280"/>
                  </a:cubicBezTo>
                  <a:cubicBezTo>
                    <a:pt x="334010" y="1049020"/>
                    <a:pt x="334010" y="508000"/>
                    <a:pt x="368300" y="482600"/>
                  </a:cubicBezTo>
                  <a:cubicBezTo>
                    <a:pt x="375920" y="477520"/>
                    <a:pt x="388620" y="482600"/>
                    <a:pt x="393700" y="490220"/>
                  </a:cubicBezTo>
                  <a:cubicBezTo>
                    <a:pt x="403860" y="502920"/>
                    <a:pt x="393700" y="535940"/>
                    <a:pt x="391160" y="576580"/>
                  </a:cubicBezTo>
                  <a:cubicBezTo>
                    <a:pt x="384810" y="679450"/>
                    <a:pt x="358140" y="1005840"/>
                    <a:pt x="342900" y="1117600"/>
                  </a:cubicBezTo>
                  <a:cubicBezTo>
                    <a:pt x="336550" y="1168400"/>
                    <a:pt x="335280" y="1210310"/>
                    <a:pt x="323850" y="1228090"/>
                  </a:cubicBezTo>
                  <a:cubicBezTo>
                    <a:pt x="318770" y="1235710"/>
                    <a:pt x="313690" y="1239520"/>
                    <a:pt x="306070" y="1239520"/>
                  </a:cubicBezTo>
                  <a:cubicBezTo>
                    <a:pt x="297180" y="1240790"/>
                    <a:pt x="283210" y="1234440"/>
                    <a:pt x="273050" y="1224280"/>
                  </a:cubicBezTo>
                  <a:cubicBezTo>
                    <a:pt x="255270" y="1206500"/>
                    <a:pt x="238760" y="1168400"/>
                    <a:pt x="222250" y="1129030"/>
                  </a:cubicBezTo>
                  <a:cubicBezTo>
                    <a:pt x="199390" y="1073150"/>
                    <a:pt x="171450" y="1008380"/>
                    <a:pt x="158750" y="918210"/>
                  </a:cubicBezTo>
                  <a:cubicBezTo>
                    <a:pt x="138430" y="765810"/>
                    <a:pt x="158750" y="416560"/>
                    <a:pt x="171450" y="293370"/>
                  </a:cubicBezTo>
                  <a:cubicBezTo>
                    <a:pt x="176530" y="241300"/>
                    <a:pt x="179070" y="195580"/>
                    <a:pt x="191770" y="181610"/>
                  </a:cubicBezTo>
                  <a:cubicBezTo>
                    <a:pt x="196850" y="175260"/>
                    <a:pt x="203200" y="173990"/>
                    <a:pt x="210820" y="175260"/>
                  </a:cubicBezTo>
                  <a:cubicBezTo>
                    <a:pt x="223520" y="177800"/>
                    <a:pt x="251460" y="203200"/>
                    <a:pt x="259080" y="220980"/>
                  </a:cubicBezTo>
                  <a:cubicBezTo>
                    <a:pt x="266700" y="237490"/>
                    <a:pt x="260350" y="251460"/>
                    <a:pt x="259080" y="276860"/>
                  </a:cubicBezTo>
                  <a:cubicBezTo>
                    <a:pt x="256540" y="330200"/>
                    <a:pt x="250190" y="433070"/>
                    <a:pt x="240030" y="528320"/>
                  </a:cubicBezTo>
                  <a:cubicBezTo>
                    <a:pt x="226060" y="657860"/>
                    <a:pt x="203200" y="869950"/>
                    <a:pt x="172720" y="981710"/>
                  </a:cubicBezTo>
                  <a:cubicBezTo>
                    <a:pt x="153670" y="1050290"/>
                    <a:pt x="130810" y="1115060"/>
                    <a:pt x="106680" y="1143000"/>
                  </a:cubicBezTo>
                  <a:cubicBezTo>
                    <a:pt x="93980" y="1158240"/>
                    <a:pt x="78740" y="1165860"/>
                    <a:pt x="66040" y="1167130"/>
                  </a:cubicBezTo>
                  <a:cubicBezTo>
                    <a:pt x="55880" y="1168400"/>
                    <a:pt x="43180" y="1165860"/>
                    <a:pt x="35560" y="1158240"/>
                  </a:cubicBezTo>
                  <a:cubicBezTo>
                    <a:pt x="25400" y="1148080"/>
                    <a:pt x="22860" y="1135380"/>
                    <a:pt x="19050" y="1107440"/>
                  </a:cubicBezTo>
                  <a:cubicBezTo>
                    <a:pt x="0" y="982980"/>
                    <a:pt x="20320" y="220980"/>
                    <a:pt x="30480" y="80010"/>
                  </a:cubicBezTo>
                  <a:cubicBezTo>
                    <a:pt x="33020" y="43180"/>
                    <a:pt x="27940" y="19050"/>
                    <a:pt x="39370" y="10160"/>
                  </a:cubicBezTo>
                  <a:cubicBezTo>
                    <a:pt x="48260" y="2540"/>
                    <a:pt x="68580" y="6350"/>
                    <a:pt x="81280" y="13970"/>
                  </a:cubicBezTo>
                  <a:cubicBezTo>
                    <a:pt x="97790" y="24130"/>
                    <a:pt x="113030" y="53340"/>
                    <a:pt x="123190" y="77470"/>
                  </a:cubicBezTo>
                  <a:cubicBezTo>
                    <a:pt x="134620" y="104140"/>
                    <a:pt x="135890" y="120650"/>
                    <a:pt x="144780" y="167640"/>
                  </a:cubicBezTo>
                  <a:cubicBezTo>
                    <a:pt x="172720" y="318770"/>
                    <a:pt x="297180" y="1074420"/>
                    <a:pt x="270510" y="1144270"/>
                  </a:cubicBezTo>
                  <a:cubicBezTo>
                    <a:pt x="266700" y="1154430"/>
                    <a:pt x="259080" y="1158240"/>
                    <a:pt x="254000" y="1158240"/>
                  </a:cubicBezTo>
                  <a:cubicBezTo>
                    <a:pt x="248920" y="1158240"/>
                    <a:pt x="241300" y="1148080"/>
                    <a:pt x="241300" y="1143000"/>
                  </a:cubicBezTo>
                  <a:cubicBezTo>
                    <a:pt x="241300" y="1137920"/>
                    <a:pt x="251460" y="1139190"/>
                    <a:pt x="255270" y="1130300"/>
                  </a:cubicBezTo>
                  <a:cubicBezTo>
                    <a:pt x="276860" y="1083310"/>
                    <a:pt x="264160" y="778510"/>
                    <a:pt x="283210" y="607060"/>
                  </a:cubicBezTo>
                  <a:cubicBezTo>
                    <a:pt x="302260" y="439420"/>
                    <a:pt x="346710" y="154940"/>
                    <a:pt x="365760" y="114300"/>
                  </a:cubicBezTo>
                  <a:cubicBezTo>
                    <a:pt x="369570" y="107950"/>
                    <a:pt x="370840" y="105410"/>
                    <a:pt x="374650" y="104140"/>
                  </a:cubicBezTo>
                  <a:cubicBezTo>
                    <a:pt x="379730" y="102870"/>
                    <a:pt x="388620" y="105410"/>
                    <a:pt x="393700" y="114300"/>
                  </a:cubicBezTo>
                  <a:cubicBezTo>
                    <a:pt x="430530" y="176530"/>
                    <a:pt x="400050" y="886460"/>
                    <a:pt x="378460" y="1092200"/>
                  </a:cubicBezTo>
                  <a:cubicBezTo>
                    <a:pt x="368300" y="1187450"/>
                    <a:pt x="356870" y="1276350"/>
                    <a:pt x="337820" y="1300480"/>
                  </a:cubicBezTo>
                  <a:cubicBezTo>
                    <a:pt x="331470" y="1308100"/>
                    <a:pt x="322580" y="1313180"/>
                    <a:pt x="317500" y="1309370"/>
                  </a:cubicBezTo>
                  <a:cubicBezTo>
                    <a:pt x="299720" y="1297940"/>
                    <a:pt x="316230" y="1129030"/>
                    <a:pt x="321310" y="1037590"/>
                  </a:cubicBezTo>
                  <a:cubicBezTo>
                    <a:pt x="326390" y="943610"/>
                    <a:pt x="327660" y="779780"/>
                    <a:pt x="346710" y="750570"/>
                  </a:cubicBezTo>
                  <a:cubicBezTo>
                    <a:pt x="351790" y="742950"/>
                    <a:pt x="360680" y="740410"/>
                    <a:pt x="364490" y="741680"/>
                  </a:cubicBezTo>
                  <a:cubicBezTo>
                    <a:pt x="368300" y="742950"/>
                    <a:pt x="370840" y="745490"/>
                    <a:pt x="372110" y="751840"/>
                  </a:cubicBezTo>
                  <a:cubicBezTo>
                    <a:pt x="383540" y="792480"/>
                    <a:pt x="358140" y="1209040"/>
                    <a:pt x="327660" y="1244600"/>
                  </a:cubicBezTo>
                  <a:cubicBezTo>
                    <a:pt x="321310" y="1252220"/>
                    <a:pt x="312420" y="1252220"/>
                    <a:pt x="306070" y="1249680"/>
                  </a:cubicBezTo>
                  <a:cubicBezTo>
                    <a:pt x="299720" y="1247140"/>
                    <a:pt x="295910" y="1240790"/>
                    <a:pt x="292100" y="1229360"/>
                  </a:cubicBezTo>
                  <a:cubicBezTo>
                    <a:pt x="280670" y="1188720"/>
                    <a:pt x="295910" y="1019810"/>
                    <a:pt x="299720" y="935990"/>
                  </a:cubicBezTo>
                  <a:cubicBezTo>
                    <a:pt x="303530" y="873760"/>
                    <a:pt x="302260" y="830580"/>
                    <a:pt x="312420" y="774700"/>
                  </a:cubicBezTo>
                  <a:cubicBezTo>
                    <a:pt x="322580" y="712470"/>
                    <a:pt x="345440" y="601980"/>
                    <a:pt x="364490" y="582930"/>
                  </a:cubicBezTo>
                  <a:cubicBezTo>
                    <a:pt x="370840" y="576580"/>
                    <a:pt x="375920" y="576580"/>
                    <a:pt x="382270" y="577850"/>
                  </a:cubicBezTo>
                  <a:cubicBezTo>
                    <a:pt x="391160" y="580390"/>
                    <a:pt x="402590" y="586740"/>
                    <a:pt x="410210" y="603250"/>
                  </a:cubicBezTo>
                  <a:cubicBezTo>
                    <a:pt x="439420" y="668020"/>
                    <a:pt x="441960" y="1117600"/>
                    <a:pt x="416560" y="1165860"/>
                  </a:cubicBezTo>
                  <a:cubicBezTo>
                    <a:pt x="411480" y="1176020"/>
                    <a:pt x="403860" y="1179830"/>
                    <a:pt x="398780" y="1178560"/>
                  </a:cubicBezTo>
                  <a:cubicBezTo>
                    <a:pt x="393700" y="1177290"/>
                    <a:pt x="389890" y="1172210"/>
                    <a:pt x="387350" y="1163320"/>
                  </a:cubicBezTo>
                  <a:cubicBezTo>
                    <a:pt x="377190" y="1125220"/>
                    <a:pt x="422910" y="969010"/>
                    <a:pt x="431800" y="844550"/>
                  </a:cubicBezTo>
                  <a:cubicBezTo>
                    <a:pt x="444500" y="673100"/>
                    <a:pt x="414020" y="275590"/>
                    <a:pt x="434340" y="226060"/>
                  </a:cubicBezTo>
                  <a:cubicBezTo>
                    <a:pt x="438150" y="218440"/>
                    <a:pt x="441960" y="214630"/>
                    <a:pt x="445770" y="214630"/>
                  </a:cubicBezTo>
                  <a:cubicBezTo>
                    <a:pt x="450850" y="214630"/>
                    <a:pt x="458470" y="215900"/>
                    <a:pt x="462280" y="224790"/>
                  </a:cubicBezTo>
                  <a:cubicBezTo>
                    <a:pt x="483870" y="280670"/>
                    <a:pt x="256540" y="935990"/>
                    <a:pt x="212090" y="1073150"/>
                  </a:cubicBezTo>
                  <a:cubicBezTo>
                    <a:pt x="198120" y="1117600"/>
                    <a:pt x="194310" y="1151890"/>
                    <a:pt x="181610" y="1160780"/>
                  </a:cubicBezTo>
                  <a:cubicBezTo>
                    <a:pt x="175260" y="1164590"/>
                    <a:pt x="166370" y="1167130"/>
                    <a:pt x="161290" y="1160780"/>
                  </a:cubicBezTo>
                  <a:cubicBezTo>
                    <a:pt x="129540" y="1129030"/>
                    <a:pt x="165100" y="669290"/>
                    <a:pt x="177800" y="519430"/>
                  </a:cubicBezTo>
                  <a:cubicBezTo>
                    <a:pt x="184150" y="438150"/>
                    <a:pt x="191770" y="397510"/>
                    <a:pt x="204470" y="334010"/>
                  </a:cubicBezTo>
                  <a:cubicBezTo>
                    <a:pt x="218440" y="266700"/>
                    <a:pt x="233680" y="156210"/>
                    <a:pt x="257810" y="128270"/>
                  </a:cubicBezTo>
                  <a:cubicBezTo>
                    <a:pt x="267970" y="116840"/>
                    <a:pt x="281940" y="113030"/>
                    <a:pt x="292100" y="115570"/>
                  </a:cubicBezTo>
                  <a:cubicBezTo>
                    <a:pt x="303530" y="119380"/>
                    <a:pt x="312420" y="130810"/>
                    <a:pt x="321310" y="152400"/>
                  </a:cubicBezTo>
                  <a:cubicBezTo>
                    <a:pt x="349250" y="218440"/>
                    <a:pt x="361950" y="466090"/>
                    <a:pt x="388620" y="608330"/>
                  </a:cubicBezTo>
                  <a:cubicBezTo>
                    <a:pt x="411480" y="734060"/>
                    <a:pt x="480060" y="925830"/>
                    <a:pt x="467360" y="960120"/>
                  </a:cubicBezTo>
                  <a:cubicBezTo>
                    <a:pt x="464820" y="967740"/>
                    <a:pt x="457200" y="970280"/>
                    <a:pt x="453390" y="970280"/>
                  </a:cubicBezTo>
                  <a:cubicBezTo>
                    <a:pt x="449580" y="970280"/>
                    <a:pt x="445770" y="967740"/>
                    <a:pt x="441960" y="960120"/>
                  </a:cubicBezTo>
                  <a:cubicBezTo>
                    <a:pt x="425450" y="925830"/>
                    <a:pt x="438150" y="715010"/>
                    <a:pt x="427990" y="590550"/>
                  </a:cubicBezTo>
                  <a:cubicBezTo>
                    <a:pt x="417830" y="461010"/>
                    <a:pt x="369570" y="234950"/>
                    <a:pt x="382270" y="195580"/>
                  </a:cubicBezTo>
                  <a:cubicBezTo>
                    <a:pt x="384810" y="187960"/>
                    <a:pt x="388620" y="182880"/>
                    <a:pt x="393700" y="182880"/>
                  </a:cubicBezTo>
                  <a:cubicBezTo>
                    <a:pt x="398780" y="181610"/>
                    <a:pt x="407670" y="186690"/>
                    <a:pt x="411480" y="194310"/>
                  </a:cubicBezTo>
                  <a:cubicBezTo>
                    <a:pt x="422910" y="218440"/>
                    <a:pt x="397510" y="303530"/>
                    <a:pt x="392430" y="375920"/>
                  </a:cubicBezTo>
                  <a:cubicBezTo>
                    <a:pt x="386080" y="485140"/>
                    <a:pt x="401320" y="742950"/>
                    <a:pt x="383540" y="784860"/>
                  </a:cubicBezTo>
                  <a:cubicBezTo>
                    <a:pt x="379730" y="793750"/>
                    <a:pt x="374650" y="797560"/>
                    <a:pt x="369570" y="798830"/>
                  </a:cubicBezTo>
                  <a:cubicBezTo>
                    <a:pt x="364490" y="798830"/>
                    <a:pt x="359410" y="796290"/>
                    <a:pt x="354330" y="789940"/>
                  </a:cubicBezTo>
                  <a:cubicBezTo>
                    <a:pt x="342900" y="774700"/>
                    <a:pt x="332740" y="732790"/>
                    <a:pt x="327660" y="690880"/>
                  </a:cubicBezTo>
                  <a:cubicBezTo>
                    <a:pt x="318770" y="624840"/>
                    <a:pt x="312420" y="464820"/>
                    <a:pt x="325120" y="430530"/>
                  </a:cubicBezTo>
                  <a:cubicBezTo>
                    <a:pt x="328930" y="420370"/>
                    <a:pt x="335280" y="414020"/>
                    <a:pt x="340360" y="414020"/>
                  </a:cubicBezTo>
                  <a:cubicBezTo>
                    <a:pt x="345440" y="414020"/>
                    <a:pt x="358140" y="430530"/>
                    <a:pt x="358140" y="430530"/>
                  </a:cubicBezTo>
                </a:path>
              </a:pathLst>
            </a:custGeom>
            <a:solidFill>
              <a:srgbClr val="FFFFFF"/>
            </a:solidFill>
            <a:ln>
              <a:noFill/>
            </a:ln>
          </p:spPr>
        </p:sp>
      </p:grpSp>
      <p:grpSp>
        <p:nvGrpSpPr>
          <p:cNvPr name="Group 55" id="55"/>
          <p:cNvGrpSpPr/>
          <p:nvPr/>
        </p:nvGrpSpPr>
        <p:grpSpPr>
          <a:xfrm rot="0">
            <a:off x="8556307" y="5131118"/>
            <a:ext cx="430530" cy="348615"/>
            <a:chOff x="0" y="0"/>
            <a:chExt cx="574040" cy="464820"/>
          </a:xfrm>
        </p:grpSpPr>
        <p:sp>
          <p:nvSpPr>
            <p:cNvPr name="Freeform 56" id="56"/>
            <p:cNvSpPr/>
            <p:nvPr/>
          </p:nvSpPr>
          <p:spPr>
            <a:xfrm flipH="false" flipV="false">
              <a:off x="49530" y="48260"/>
              <a:ext cx="474980" cy="365760"/>
            </a:xfrm>
            <a:custGeom>
              <a:avLst/>
              <a:gdLst/>
              <a:ahLst/>
              <a:cxnLst/>
              <a:rect r="r" b="b" t="t" l="l"/>
              <a:pathLst>
                <a:path h="365760" w="474980">
                  <a:moveTo>
                    <a:pt x="48260" y="73660"/>
                  </a:moveTo>
                  <a:cubicBezTo>
                    <a:pt x="113030" y="302260"/>
                    <a:pt x="83820" y="292100"/>
                    <a:pt x="81280" y="284480"/>
                  </a:cubicBezTo>
                  <a:cubicBezTo>
                    <a:pt x="78740" y="271780"/>
                    <a:pt x="133350" y="241300"/>
                    <a:pt x="149860" y="218440"/>
                  </a:cubicBezTo>
                  <a:cubicBezTo>
                    <a:pt x="163830" y="200660"/>
                    <a:pt x="166370" y="172720"/>
                    <a:pt x="179070" y="162560"/>
                  </a:cubicBezTo>
                  <a:cubicBezTo>
                    <a:pt x="187960" y="154940"/>
                    <a:pt x="198120" y="149860"/>
                    <a:pt x="210820" y="153670"/>
                  </a:cubicBezTo>
                  <a:cubicBezTo>
                    <a:pt x="241300" y="163830"/>
                    <a:pt x="323850" y="288290"/>
                    <a:pt x="334010" y="322580"/>
                  </a:cubicBezTo>
                  <a:cubicBezTo>
                    <a:pt x="337820" y="335280"/>
                    <a:pt x="336550" y="342900"/>
                    <a:pt x="332740" y="350520"/>
                  </a:cubicBezTo>
                  <a:cubicBezTo>
                    <a:pt x="328930" y="358140"/>
                    <a:pt x="317500" y="365760"/>
                    <a:pt x="308610" y="365760"/>
                  </a:cubicBezTo>
                  <a:cubicBezTo>
                    <a:pt x="300990" y="365760"/>
                    <a:pt x="287020" y="361950"/>
                    <a:pt x="283210" y="354330"/>
                  </a:cubicBezTo>
                  <a:cubicBezTo>
                    <a:pt x="278130" y="344170"/>
                    <a:pt x="285750" y="328930"/>
                    <a:pt x="293370" y="306070"/>
                  </a:cubicBezTo>
                  <a:cubicBezTo>
                    <a:pt x="311150" y="250190"/>
                    <a:pt x="381000" y="53340"/>
                    <a:pt x="415290" y="17780"/>
                  </a:cubicBezTo>
                  <a:cubicBezTo>
                    <a:pt x="426720" y="5080"/>
                    <a:pt x="438150" y="0"/>
                    <a:pt x="448310" y="2540"/>
                  </a:cubicBezTo>
                  <a:cubicBezTo>
                    <a:pt x="458470" y="5080"/>
                    <a:pt x="472440" y="20320"/>
                    <a:pt x="473710" y="30480"/>
                  </a:cubicBezTo>
                  <a:cubicBezTo>
                    <a:pt x="474980" y="39370"/>
                    <a:pt x="467360" y="52070"/>
                    <a:pt x="461010" y="57150"/>
                  </a:cubicBezTo>
                  <a:cubicBezTo>
                    <a:pt x="453390" y="62230"/>
                    <a:pt x="439420" y="66040"/>
                    <a:pt x="431800" y="62230"/>
                  </a:cubicBezTo>
                  <a:cubicBezTo>
                    <a:pt x="421640" y="57150"/>
                    <a:pt x="408940" y="30480"/>
                    <a:pt x="412750" y="20320"/>
                  </a:cubicBezTo>
                  <a:cubicBezTo>
                    <a:pt x="416560" y="10160"/>
                    <a:pt x="444500" y="2540"/>
                    <a:pt x="454660" y="3810"/>
                  </a:cubicBezTo>
                  <a:cubicBezTo>
                    <a:pt x="461010" y="5080"/>
                    <a:pt x="467360" y="11430"/>
                    <a:pt x="469900" y="17780"/>
                  </a:cubicBezTo>
                  <a:cubicBezTo>
                    <a:pt x="473710" y="25400"/>
                    <a:pt x="472440" y="33020"/>
                    <a:pt x="469900" y="46990"/>
                  </a:cubicBezTo>
                  <a:cubicBezTo>
                    <a:pt x="461010" y="92710"/>
                    <a:pt x="372110" y="287020"/>
                    <a:pt x="349250" y="327660"/>
                  </a:cubicBezTo>
                  <a:cubicBezTo>
                    <a:pt x="342900" y="340360"/>
                    <a:pt x="337820" y="351790"/>
                    <a:pt x="334010" y="350520"/>
                  </a:cubicBezTo>
                  <a:cubicBezTo>
                    <a:pt x="330200" y="349250"/>
                    <a:pt x="330200" y="316230"/>
                    <a:pt x="330200" y="316230"/>
                  </a:cubicBezTo>
                  <a:cubicBezTo>
                    <a:pt x="330200" y="316230"/>
                    <a:pt x="336550" y="341630"/>
                    <a:pt x="332740" y="350520"/>
                  </a:cubicBezTo>
                  <a:cubicBezTo>
                    <a:pt x="328930" y="358140"/>
                    <a:pt x="317500" y="365760"/>
                    <a:pt x="308610" y="365760"/>
                  </a:cubicBezTo>
                  <a:cubicBezTo>
                    <a:pt x="300990" y="365760"/>
                    <a:pt x="293370" y="363220"/>
                    <a:pt x="283210" y="354330"/>
                  </a:cubicBezTo>
                  <a:cubicBezTo>
                    <a:pt x="256540" y="330200"/>
                    <a:pt x="166370" y="204470"/>
                    <a:pt x="173990" y="175260"/>
                  </a:cubicBezTo>
                  <a:cubicBezTo>
                    <a:pt x="177800" y="162560"/>
                    <a:pt x="201930" y="151130"/>
                    <a:pt x="210820" y="153670"/>
                  </a:cubicBezTo>
                  <a:cubicBezTo>
                    <a:pt x="219710" y="156210"/>
                    <a:pt x="229870" y="172720"/>
                    <a:pt x="229870" y="186690"/>
                  </a:cubicBezTo>
                  <a:cubicBezTo>
                    <a:pt x="228600" y="212090"/>
                    <a:pt x="182880" y="264160"/>
                    <a:pt x="160020" y="289560"/>
                  </a:cubicBezTo>
                  <a:cubicBezTo>
                    <a:pt x="143510" y="307340"/>
                    <a:pt x="128270" y="328930"/>
                    <a:pt x="111760" y="330200"/>
                  </a:cubicBezTo>
                  <a:cubicBezTo>
                    <a:pt x="96520" y="331470"/>
                    <a:pt x="77470" y="316230"/>
                    <a:pt x="66040" y="298450"/>
                  </a:cubicBezTo>
                  <a:cubicBezTo>
                    <a:pt x="46990" y="270510"/>
                    <a:pt x="46990" y="200660"/>
                    <a:pt x="34290" y="162560"/>
                  </a:cubicBezTo>
                  <a:cubicBezTo>
                    <a:pt x="24130" y="133350"/>
                    <a:pt x="0" y="106680"/>
                    <a:pt x="1270" y="88900"/>
                  </a:cubicBezTo>
                  <a:cubicBezTo>
                    <a:pt x="1270" y="77470"/>
                    <a:pt x="7620" y="66040"/>
                    <a:pt x="15240" y="63500"/>
                  </a:cubicBezTo>
                  <a:cubicBezTo>
                    <a:pt x="22860" y="59690"/>
                    <a:pt x="48260" y="73660"/>
                    <a:pt x="48260" y="73660"/>
                  </a:cubicBezTo>
                </a:path>
              </a:pathLst>
            </a:custGeom>
            <a:solidFill>
              <a:srgbClr val="FD1800"/>
            </a:solidFill>
            <a:ln>
              <a:noFill/>
            </a:ln>
          </p:spPr>
        </p:sp>
      </p:grpSp>
      <p:grpSp>
        <p:nvGrpSpPr>
          <p:cNvPr name="Group 57" id="57"/>
          <p:cNvGrpSpPr/>
          <p:nvPr/>
        </p:nvGrpSpPr>
        <p:grpSpPr>
          <a:xfrm rot="0">
            <a:off x="8629650" y="5644515"/>
            <a:ext cx="265747" cy="295275"/>
            <a:chOff x="0" y="0"/>
            <a:chExt cx="354330" cy="393700"/>
          </a:xfrm>
        </p:grpSpPr>
        <p:sp>
          <p:nvSpPr>
            <p:cNvPr name="Freeform 58" id="58"/>
            <p:cNvSpPr/>
            <p:nvPr/>
          </p:nvSpPr>
          <p:spPr>
            <a:xfrm flipH="false" flipV="false">
              <a:off x="45720" y="48260"/>
              <a:ext cx="261620" cy="297180"/>
            </a:xfrm>
            <a:custGeom>
              <a:avLst/>
              <a:gdLst/>
              <a:ahLst/>
              <a:cxnLst/>
              <a:rect r="r" b="b" t="t" l="l"/>
              <a:pathLst>
                <a:path h="297180" w="261620">
                  <a:moveTo>
                    <a:pt x="35560" y="2540"/>
                  </a:moveTo>
                  <a:cubicBezTo>
                    <a:pt x="139700" y="99060"/>
                    <a:pt x="246380" y="215900"/>
                    <a:pt x="257810" y="256540"/>
                  </a:cubicBezTo>
                  <a:cubicBezTo>
                    <a:pt x="261620" y="271780"/>
                    <a:pt x="259080" y="284480"/>
                    <a:pt x="254000" y="290830"/>
                  </a:cubicBezTo>
                  <a:cubicBezTo>
                    <a:pt x="248920" y="295910"/>
                    <a:pt x="238760" y="297180"/>
                    <a:pt x="232410" y="294640"/>
                  </a:cubicBezTo>
                  <a:cubicBezTo>
                    <a:pt x="226060" y="292100"/>
                    <a:pt x="215900" y="279400"/>
                    <a:pt x="215900" y="271780"/>
                  </a:cubicBezTo>
                  <a:cubicBezTo>
                    <a:pt x="215900" y="264160"/>
                    <a:pt x="226060" y="251460"/>
                    <a:pt x="233680" y="248920"/>
                  </a:cubicBezTo>
                  <a:cubicBezTo>
                    <a:pt x="240030" y="246380"/>
                    <a:pt x="251460" y="248920"/>
                    <a:pt x="255270" y="254000"/>
                  </a:cubicBezTo>
                  <a:cubicBezTo>
                    <a:pt x="260350" y="260350"/>
                    <a:pt x="261620" y="283210"/>
                    <a:pt x="256540" y="288290"/>
                  </a:cubicBezTo>
                  <a:cubicBezTo>
                    <a:pt x="251460" y="293370"/>
                    <a:pt x="234950" y="294640"/>
                    <a:pt x="222250" y="288290"/>
                  </a:cubicBezTo>
                  <a:cubicBezTo>
                    <a:pt x="189230" y="271780"/>
                    <a:pt x="128270" y="160020"/>
                    <a:pt x="87630" y="114300"/>
                  </a:cubicBezTo>
                  <a:cubicBezTo>
                    <a:pt x="58420" y="81280"/>
                    <a:pt x="13970" y="58420"/>
                    <a:pt x="5080" y="36830"/>
                  </a:cubicBezTo>
                  <a:cubicBezTo>
                    <a:pt x="0" y="25400"/>
                    <a:pt x="0" y="12700"/>
                    <a:pt x="5080" y="6350"/>
                  </a:cubicBezTo>
                  <a:cubicBezTo>
                    <a:pt x="10160" y="0"/>
                    <a:pt x="35560" y="2540"/>
                    <a:pt x="35560" y="2540"/>
                  </a:cubicBezTo>
                </a:path>
              </a:pathLst>
            </a:custGeom>
            <a:solidFill>
              <a:srgbClr val="FD1800"/>
            </a:solidFill>
            <a:ln>
              <a:noFill/>
            </a:ln>
          </p:spPr>
        </p:sp>
      </p:grpSp>
      <p:grpSp>
        <p:nvGrpSpPr>
          <p:cNvPr name="Group 59" id="59"/>
          <p:cNvGrpSpPr/>
          <p:nvPr/>
        </p:nvGrpSpPr>
        <p:grpSpPr>
          <a:xfrm rot="0">
            <a:off x="8622982" y="5626418"/>
            <a:ext cx="263842" cy="322897"/>
            <a:chOff x="0" y="0"/>
            <a:chExt cx="351790" cy="430530"/>
          </a:xfrm>
        </p:grpSpPr>
        <p:sp>
          <p:nvSpPr>
            <p:cNvPr name="Freeform 60" id="60"/>
            <p:cNvSpPr/>
            <p:nvPr/>
          </p:nvSpPr>
          <p:spPr>
            <a:xfrm flipH="false" flipV="false">
              <a:off x="48260" y="49530"/>
              <a:ext cx="254000" cy="334010"/>
            </a:xfrm>
            <a:custGeom>
              <a:avLst/>
              <a:gdLst/>
              <a:ahLst/>
              <a:cxnLst/>
              <a:rect r="r" b="b" t="t" l="l"/>
              <a:pathLst>
                <a:path h="334010" w="254000">
                  <a:moveTo>
                    <a:pt x="240030" y="49530"/>
                  </a:moveTo>
                  <a:cubicBezTo>
                    <a:pt x="143510" y="160020"/>
                    <a:pt x="88900" y="297180"/>
                    <a:pt x="53340" y="320040"/>
                  </a:cubicBezTo>
                  <a:cubicBezTo>
                    <a:pt x="38100" y="328930"/>
                    <a:pt x="19050" y="330200"/>
                    <a:pt x="11430" y="323850"/>
                  </a:cubicBezTo>
                  <a:cubicBezTo>
                    <a:pt x="3810" y="318770"/>
                    <a:pt x="0" y="297180"/>
                    <a:pt x="3810" y="288290"/>
                  </a:cubicBezTo>
                  <a:cubicBezTo>
                    <a:pt x="6350" y="280670"/>
                    <a:pt x="17780" y="273050"/>
                    <a:pt x="26670" y="273050"/>
                  </a:cubicBezTo>
                  <a:cubicBezTo>
                    <a:pt x="35560" y="273050"/>
                    <a:pt x="52070" y="281940"/>
                    <a:pt x="57150" y="289560"/>
                  </a:cubicBezTo>
                  <a:cubicBezTo>
                    <a:pt x="60960" y="297180"/>
                    <a:pt x="60960" y="311150"/>
                    <a:pt x="55880" y="317500"/>
                  </a:cubicBezTo>
                  <a:cubicBezTo>
                    <a:pt x="50800" y="325120"/>
                    <a:pt x="30480" y="334010"/>
                    <a:pt x="21590" y="330200"/>
                  </a:cubicBezTo>
                  <a:cubicBezTo>
                    <a:pt x="12700" y="326390"/>
                    <a:pt x="1270" y="309880"/>
                    <a:pt x="2540" y="292100"/>
                  </a:cubicBezTo>
                  <a:cubicBezTo>
                    <a:pt x="5080" y="245110"/>
                    <a:pt x="120650" y="88900"/>
                    <a:pt x="166370" y="43180"/>
                  </a:cubicBezTo>
                  <a:cubicBezTo>
                    <a:pt x="189230" y="20320"/>
                    <a:pt x="214630" y="0"/>
                    <a:pt x="229870" y="1270"/>
                  </a:cubicBezTo>
                  <a:cubicBezTo>
                    <a:pt x="240030" y="2540"/>
                    <a:pt x="251460" y="15240"/>
                    <a:pt x="252730" y="22860"/>
                  </a:cubicBezTo>
                  <a:cubicBezTo>
                    <a:pt x="254000" y="30480"/>
                    <a:pt x="240030" y="49530"/>
                    <a:pt x="240030" y="49530"/>
                  </a:cubicBezTo>
                </a:path>
              </a:pathLst>
            </a:custGeom>
            <a:solidFill>
              <a:srgbClr val="FD1800"/>
            </a:solidFill>
            <a:ln>
              <a:noFill/>
            </a:ln>
          </p:spPr>
        </p:sp>
      </p:grpSp>
      <p:grpSp>
        <p:nvGrpSpPr>
          <p:cNvPr name="Group 61" id="61"/>
          <p:cNvGrpSpPr/>
          <p:nvPr/>
        </p:nvGrpSpPr>
        <p:grpSpPr>
          <a:xfrm rot="0">
            <a:off x="8744902" y="6239828"/>
            <a:ext cx="235267" cy="300990"/>
            <a:chOff x="0" y="0"/>
            <a:chExt cx="313690" cy="401320"/>
          </a:xfrm>
        </p:grpSpPr>
        <p:sp>
          <p:nvSpPr>
            <p:cNvPr name="Freeform 62" id="62"/>
            <p:cNvSpPr/>
            <p:nvPr/>
          </p:nvSpPr>
          <p:spPr>
            <a:xfrm flipH="false" flipV="false">
              <a:off x="48260" y="46990"/>
              <a:ext cx="215900" cy="307340"/>
            </a:xfrm>
            <a:custGeom>
              <a:avLst/>
              <a:gdLst/>
              <a:ahLst/>
              <a:cxnLst/>
              <a:rect r="r" b="b" t="t" l="l"/>
              <a:pathLst>
                <a:path h="307340" w="215900">
                  <a:moveTo>
                    <a:pt x="44450" y="11430"/>
                  </a:moveTo>
                  <a:cubicBezTo>
                    <a:pt x="215900" y="288290"/>
                    <a:pt x="208280" y="299720"/>
                    <a:pt x="200660" y="303530"/>
                  </a:cubicBezTo>
                  <a:cubicBezTo>
                    <a:pt x="191770" y="307340"/>
                    <a:pt x="168910" y="299720"/>
                    <a:pt x="163830" y="292100"/>
                  </a:cubicBezTo>
                  <a:cubicBezTo>
                    <a:pt x="160020" y="285750"/>
                    <a:pt x="161290" y="273050"/>
                    <a:pt x="165100" y="266700"/>
                  </a:cubicBezTo>
                  <a:cubicBezTo>
                    <a:pt x="170180" y="260350"/>
                    <a:pt x="186690" y="254000"/>
                    <a:pt x="195580" y="255270"/>
                  </a:cubicBezTo>
                  <a:cubicBezTo>
                    <a:pt x="203200" y="256540"/>
                    <a:pt x="212090" y="264160"/>
                    <a:pt x="213360" y="271780"/>
                  </a:cubicBezTo>
                  <a:cubicBezTo>
                    <a:pt x="215900" y="279400"/>
                    <a:pt x="210820" y="298450"/>
                    <a:pt x="203200" y="302260"/>
                  </a:cubicBezTo>
                  <a:cubicBezTo>
                    <a:pt x="195580" y="307340"/>
                    <a:pt x="179070" y="304800"/>
                    <a:pt x="165100" y="294640"/>
                  </a:cubicBezTo>
                  <a:cubicBezTo>
                    <a:pt x="124460" y="266700"/>
                    <a:pt x="10160" y="88900"/>
                    <a:pt x="2540" y="40640"/>
                  </a:cubicBezTo>
                  <a:cubicBezTo>
                    <a:pt x="0" y="24130"/>
                    <a:pt x="3810" y="8890"/>
                    <a:pt x="11430" y="3810"/>
                  </a:cubicBezTo>
                  <a:cubicBezTo>
                    <a:pt x="19050" y="0"/>
                    <a:pt x="44450" y="11430"/>
                    <a:pt x="44450" y="11430"/>
                  </a:cubicBezTo>
                </a:path>
              </a:pathLst>
            </a:custGeom>
            <a:solidFill>
              <a:srgbClr val="039651"/>
            </a:solidFill>
            <a:ln>
              <a:noFill/>
            </a:ln>
          </p:spPr>
        </p:sp>
      </p:grpSp>
      <p:grpSp>
        <p:nvGrpSpPr>
          <p:cNvPr name="Group 63" id="63"/>
          <p:cNvGrpSpPr/>
          <p:nvPr/>
        </p:nvGrpSpPr>
        <p:grpSpPr>
          <a:xfrm rot="0">
            <a:off x="8721090" y="6232208"/>
            <a:ext cx="248603" cy="304800"/>
            <a:chOff x="0" y="0"/>
            <a:chExt cx="331470" cy="406400"/>
          </a:xfrm>
        </p:grpSpPr>
        <p:sp>
          <p:nvSpPr>
            <p:cNvPr name="Freeform 64" id="64"/>
            <p:cNvSpPr/>
            <p:nvPr/>
          </p:nvSpPr>
          <p:spPr>
            <a:xfrm flipH="false" flipV="false">
              <a:off x="49530" y="45720"/>
              <a:ext cx="236220" cy="313690"/>
            </a:xfrm>
            <a:custGeom>
              <a:avLst/>
              <a:gdLst/>
              <a:ahLst/>
              <a:cxnLst/>
              <a:rect r="r" b="b" t="t" l="l"/>
              <a:pathLst>
                <a:path h="313690" w="236220">
                  <a:moveTo>
                    <a:pt x="228600" y="45720"/>
                  </a:moveTo>
                  <a:cubicBezTo>
                    <a:pt x="140970" y="115570"/>
                    <a:pt x="119380" y="139700"/>
                    <a:pt x="102870" y="170180"/>
                  </a:cubicBezTo>
                  <a:cubicBezTo>
                    <a:pt x="82550" y="207010"/>
                    <a:pt x="73660" y="281940"/>
                    <a:pt x="53340" y="300990"/>
                  </a:cubicBezTo>
                  <a:cubicBezTo>
                    <a:pt x="43180" y="309880"/>
                    <a:pt x="26670" y="313690"/>
                    <a:pt x="19050" y="309880"/>
                  </a:cubicBezTo>
                  <a:cubicBezTo>
                    <a:pt x="10160" y="304800"/>
                    <a:pt x="0" y="279400"/>
                    <a:pt x="3810" y="270510"/>
                  </a:cubicBezTo>
                  <a:cubicBezTo>
                    <a:pt x="7620" y="261620"/>
                    <a:pt x="26670" y="254000"/>
                    <a:pt x="35560" y="255270"/>
                  </a:cubicBezTo>
                  <a:cubicBezTo>
                    <a:pt x="44450" y="256540"/>
                    <a:pt x="58420" y="271780"/>
                    <a:pt x="59690" y="280670"/>
                  </a:cubicBezTo>
                  <a:cubicBezTo>
                    <a:pt x="60960" y="289560"/>
                    <a:pt x="49530" y="306070"/>
                    <a:pt x="40640" y="309880"/>
                  </a:cubicBezTo>
                  <a:cubicBezTo>
                    <a:pt x="33020" y="313690"/>
                    <a:pt x="20320" y="311150"/>
                    <a:pt x="13970" y="307340"/>
                  </a:cubicBezTo>
                  <a:cubicBezTo>
                    <a:pt x="7620" y="303530"/>
                    <a:pt x="2540" y="293370"/>
                    <a:pt x="1270" y="283210"/>
                  </a:cubicBezTo>
                  <a:cubicBezTo>
                    <a:pt x="0" y="267970"/>
                    <a:pt x="7620" y="246380"/>
                    <a:pt x="15240" y="226060"/>
                  </a:cubicBezTo>
                  <a:cubicBezTo>
                    <a:pt x="25400" y="200660"/>
                    <a:pt x="38100" y="171450"/>
                    <a:pt x="59690" y="142240"/>
                  </a:cubicBezTo>
                  <a:cubicBezTo>
                    <a:pt x="91440" y="100330"/>
                    <a:pt x="166370" y="16510"/>
                    <a:pt x="198120" y="5080"/>
                  </a:cubicBezTo>
                  <a:cubicBezTo>
                    <a:pt x="212090" y="0"/>
                    <a:pt x="226060" y="1270"/>
                    <a:pt x="231140" y="7620"/>
                  </a:cubicBezTo>
                  <a:cubicBezTo>
                    <a:pt x="236220" y="13970"/>
                    <a:pt x="228600" y="45720"/>
                    <a:pt x="228600" y="45720"/>
                  </a:cubicBezTo>
                </a:path>
              </a:pathLst>
            </a:custGeom>
            <a:solidFill>
              <a:srgbClr val="039651"/>
            </a:solidFill>
            <a:ln>
              <a:noFill/>
            </a:ln>
          </p:spPr>
        </p:sp>
      </p:grpSp>
      <p:grpSp>
        <p:nvGrpSpPr>
          <p:cNvPr name="Group 65" id="65"/>
          <p:cNvGrpSpPr/>
          <p:nvPr/>
        </p:nvGrpSpPr>
        <p:grpSpPr>
          <a:xfrm rot="0">
            <a:off x="8725852" y="6693218"/>
            <a:ext cx="284797" cy="337185"/>
            <a:chOff x="0" y="0"/>
            <a:chExt cx="379730" cy="449580"/>
          </a:xfrm>
        </p:grpSpPr>
        <p:sp>
          <p:nvSpPr>
            <p:cNvPr name="Freeform 66" id="66"/>
            <p:cNvSpPr/>
            <p:nvPr/>
          </p:nvSpPr>
          <p:spPr>
            <a:xfrm flipH="false" flipV="false">
              <a:off x="49530" y="50800"/>
              <a:ext cx="280670" cy="361950"/>
            </a:xfrm>
            <a:custGeom>
              <a:avLst/>
              <a:gdLst/>
              <a:ahLst/>
              <a:cxnLst/>
              <a:rect r="r" b="b" t="t" l="l"/>
              <a:pathLst>
                <a:path h="361950" w="280670">
                  <a:moveTo>
                    <a:pt x="27940" y="0"/>
                  </a:moveTo>
                  <a:cubicBezTo>
                    <a:pt x="241300" y="8890"/>
                    <a:pt x="248920" y="10160"/>
                    <a:pt x="254000" y="16510"/>
                  </a:cubicBezTo>
                  <a:cubicBezTo>
                    <a:pt x="259080" y="22860"/>
                    <a:pt x="264160" y="34290"/>
                    <a:pt x="261620" y="41910"/>
                  </a:cubicBezTo>
                  <a:cubicBezTo>
                    <a:pt x="259080" y="50800"/>
                    <a:pt x="238760" y="55880"/>
                    <a:pt x="232410" y="66040"/>
                  </a:cubicBezTo>
                  <a:cubicBezTo>
                    <a:pt x="224790" y="77470"/>
                    <a:pt x="228600" y="90170"/>
                    <a:pt x="219710" y="109220"/>
                  </a:cubicBezTo>
                  <a:cubicBezTo>
                    <a:pt x="196850" y="156210"/>
                    <a:pt x="97790" y="308610"/>
                    <a:pt x="63500" y="335280"/>
                  </a:cubicBezTo>
                  <a:cubicBezTo>
                    <a:pt x="52070" y="344170"/>
                    <a:pt x="44450" y="346710"/>
                    <a:pt x="35560" y="345440"/>
                  </a:cubicBezTo>
                  <a:cubicBezTo>
                    <a:pt x="26670" y="344170"/>
                    <a:pt x="16510" y="335280"/>
                    <a:pt x="12700" y="327660"/>
                  </a:cubicBezTo>
                  <a:cubicBezTo>
                    <a:pt x="8890" y="320040"/>
                    <a:pt x="8890" y="306070"/>
                    <a:pt x="13970" y="299720"/>
                  </a:cubicBezTo>
                  <a:cubicBezTo>
                    <a:pt x="20320" y="290830"/>
                    <a:pt x="39370" y="288290"/>
                    <a:pt x="59690" y="285750"/>
                  </a:cubicBezTo>
                  <a:cubicBezTo>
                    <a:pt x="101600" y="279400"/>
                    <a:pt x="214630" y="275590"/>
                    <a:pt x="248920" y="287020"/>
                  </a:cubicBezTo>
                  <a:cubicBezTo>
                    <a:pt x="264160" y="292100"/>
                    <a:pt x="275590" y="299720"/>
                    <a:pt x="278130" y="309880"/>
                  </a:cubicBezTo>
                  <a:cubicBezTo>
                    <a:pt x="280670" y="318770"/>
                    <a:pt x="271780" y="339090"/>
                    <a:pt x="264160" y="344170"/>
                  </a:cubicBezTo>
                  <a:cubicBezTo>
                    <a:pt x="256540" y="349250"/>
                    <a:pt x="242570" y="349250"/>
                    <a:pt x="234950" y="345440"/>
                  </a:cubicBezTo>
                  <a:cubicBezTo>
                    <a:pt x="227330" y="341630"/>
                    <a:pt x="219710" y="331470"/>
                    <a:pt x="218440" y="322580"/>
                  </a:cubicBezTo>
                  <a:cubicBezTo>
                    <a:pt x="217170" y="313690"/>
                    <a:pt x="220980" y="300990"/>
                    <a:pt x="227330" y="294640"/>
                  </a:cubicBezTo>
                  <a:cubicBezTo>
                    <a:pt x="233680" y="288290"/>
                    <a:pt x="247650" y="284480"/>
                    <a:pt x="255270" y="287020"/>
                  </a:cubicBezTo>
                  <a:cubicBezTo>
                    <a:pt x="264160" y="289560"/>
                    <a:pt x="279400" y="306070"/>
                    <a:pt x="279400" y="316230"/>
                  </a:cubicBezTo>
                  <a:cubicBezTo>
                    <a:pt x="279400" y="326390"/>
                    <a:pt x="271780" y="340360"/>
                    <a:pt x="257810" y="346710"/>
                  </a:cubicBezTo>
                  <a:cubicBezTo>
                    <a:pt x="229870" y="361950"/>
                    <a:pt x="119380" y="358140"/>
                    <a:pt x="90170" y="347980"/>
                  </a:cubicBezTo>
                  <a:cubicBezTo>
                    <a:pt x="77470" y="344170"/>
                    <a:pt x="76200" y="330200"/>
                    <a:pt x="67310" y="328930"/>
                  </a:cubicBezTo>
                  <a:cubicBezTo>
                    <a:pt x="58420" y="327660"/>
                    <a:pt x="44450" y="346710"/>
                    <a:pt x="35560" y="345440"/>
                  </a:cubicBezTo>
                  <a:cubicBezTo>
                    <a:pt x="26670" y="344170"/>
                    <a:pt x="16510" y="335280"/>
                    <a:pt x="12700" y="327660"/>
                  </a:cubicBezTo>
                  <a:cubicBezTo>
                    <a:pt x="8890" y="320040"/>
                    <a:pt x="8890" y="312420"/>
                    <a:pt x="13970" y="299720"/>
                  </a:cubicBezTo>
                  <a:cubicBezTo>
                    <a:pt x="29210" y="255270"/>
                    <a:pt x="160020" y="86360"/>
                    <a:pt x="199390" y="41910"/>
                  </a:cubicBezTo>
                  <a:cubicBezTo>
                    <a:pt x="214630" y="24130"/>
                    <a:pt x="224790" y="11430"/>
                    <a:pt x="234950" y="8890"/>
                  </a:cubicBezTo>
                  <a:cubicBezTo>
                    <a:pt x="241300" y="7620"/>
                    <a:pt x="250190" y="11430"/>
                    <a:pt x="254000" y="16510"/>
                  </a:cubicBezTo>
                  <a:cubicBezTo>
                    <a:pt x="259080" y="21590"/>
                    <a:pt x="264160" y="34290"/>
                    <a:pt x="261620" y="41910"/>
                  </a:cubicBezTo>
                  <a:cubicBezTo>
                    <a:pt x="259080" y="50800"/>
                    <a:pt x="247650" y="60960"/>
                    <a:pt x="232410" y="66040"/>
                  </a:cubicBezTo>
                  <a:cubicBezTo>
                    <a:pt x="195580" y="77470"/>
                    <a:pt x="63500" y="67310"/>
                    <a:pt x="27940" y="53340"/>
                  </a:cubicBezTo>
                  <a:cubicBezTo>
                    <a:pt x="13970" y="46990"/>
                    <a:pt x="1270" y="39370"/>
                    <a:pt x="1270" y="30480"/>
                  </a:cubicBezTo>
                  <a:cubicBezTo>
                    <a:pt x="0" y="21590"/>
                    <a:pt x="27940" y="0"/>
                    <a:pt x="27940" y="0"/>
                  </a:cubicBezTo>
                </a:path>
              </a:pathLst>
            </a:custGeom>
            <a:solidFill>
              <a:srgbClr val="039651"/>
            </a:solidFill>
            <a:ln>
              <a:noFill/>
            </a:ln>
          </p:spPr>
        </p:sp>
      </p:grpSp>
      <p:grpSp>
        <p:nvGrpSpPr>
          <p:cNvPr name="Group 67" id="67"/>
          <p:cNvGrpSpPr/>
          <p:nvPr/>
        </p:nvGrpSpPr>
        <p:grpSpPr>
          <a:xfrm rot="0">
            <a:off x="8726805" y="7330440"/>
            <a:ext cx="223838" cy="233362"/>
            <a:chOff x="0" y="0"/>
            <a:chExt cx="298450" cy="311150"/>
          </a:xfrm>
        </p:grpSpPr>
        <p:sp>
          <p:nvSpPr>
            <p:cNvPr name="Freeform 68" id="68"/>
            <p:cNvSpPr/>
            <p:nvPr/>
          </p:nvSpPr>
          <p:spPr>
            <a:xfrm flipH="false" flipV="false">
              <a:off x="45720" y="50800"/>
              <a:ext cx="204470" cy="213360"/>
            </a:xfrm>
            <a:custGeom>
              <a:avLst/>
              <a:gdLst/>
              <a:ahLst/>
              <a:cxnLst/>
              <a:rect r="r" b="b" t="t" l="l"/>
              <a:pathLst>
                <a:path h="213360" w="204470">
                  <a:moveTo>
                    <a:pt x="39370" y="0"/>
                  </a:moveTo>
                  <a:cubicBezTo>
                    <a:pt x="160020" y="113030"/>
                    <a:pt x="199390" y="148590"/>
                    <a:pt x="201930" y="172720"/>
                  </a:cubicBezTo>
                  <a:cubicBezTo>
                    <a:pt x="203200" y="186690"/>
                    <a:pt x="193040" y="205740"/>
                    <a:pt x="184150" y="209550"/>
                  </a:cubicBezTo>
                  <a:cubicBezTo>
                    <a:pt x="176530" y="213360"/>
                    <a:pt x="157480" y="205740"/>
                    <a:pt x="152400" y="198120"/>
                  </a:cubicBezTo>
                  <a:cubicBezTo>
                    <a:pt x="147320" y="191770"/>
                    <a:pt x="146050" y="179070"/>
                    <a:pt x="149860" y="171450"/>
                  </a:cubicBezTo>
                  <a:cubicBezTo>
                    <a:pt x="153670" y="163830"/>
                    <a:pt x="170180" y="154940"/>
                    <a:pt x="179070" y="154940"/>
                  </a:cubicBezTo>
                  <a:cubicBezTo>
                    <a:pt x="186690" y="154940"/>
                    <a:pt x="198120" y="161290"/>
                    <a:pt x="200660" y="168910"/>
                  </a:cubicBezTo>
                  <a:cubicBezTo>
                    <a:pt x="204470" y="176530"/>
                    <a:pt x="201930" y="198120"/>
                    <a:pt x="194310" y="203200"/>
                  </a:cubicBezTo>
                  <a:cubicBezTo>
                    <a:pt x="186690" y="209550"/>
                    <a:pt x="168910" y="208280"/>
                    <a:pt x="153670" y="200660"/>
                  </a:cubicBezTo>
                  <a:cubicBezTo>
                    <a:pt x="121920" y="184150"/>
                    <a:pt x="66040" y="82550"/>
                    <a:pt x="38100" y="59690"/>
                  </a:cubicBezTo>
                  <a:cubicBezTo>
                    <a:pt x="25400" y="49530"/>
                    <a:pt x="12700" y="52070"/>
                    <a:pt x="7620" y="43180"/>
                  </a:cubicBezTo>
                  <a:cubicBezTo>
                    <a:pt x="2540" y="34290"/>
                    <a:pt x="0" y="15240"/>
                    <a:pt x="5080" y="7620"/>
                  </a:cubicBezTo>
                  <a:cubicBezTo>
                    <a:pt x="10160" y="0"/>
                    <a:pt x="39370" y="0"/>
                    <a:pt x="39370" y="0"/>
                  </a:cubicBezTo>
                </a:path>
              </a:pathLst>
            </a:custGeom>
            <a:solidFill>
              <a:srgbClr val="0167B6"/>
            </a:solidFill>
            <a:ln>
              <a:noFill/>
            </a:ln>
          </p:spPr>
        </p:sp>
      </p:grpSp>
      <p:grpSp>
        <p:nvGrpSpPr>
          <p:cNvPr name="Group 69" id="69"/>
          <p:cNvGrpSpPr/>
          <p:nvPr/>
        </p:nvGrpSpPr>
        <p:grpSpPr>
          <a:xfrm rot="0">
            <a:off x="8795385" y="7303770"/>
            <a:ext cx="209550" cy="385762"/>
            <a:chOff x="0" y="0"/>
            <a:chExt cx="279400" cy="514350"/>
          </a:xfrm>
        </p:grpSpPr>
        <p:sp>
          <p:nvSpPr>
            <p:cNvPr name="Freeform 70" id="70"/>
            <p:cNvSpPr/>
            <p:nvPr/>
          </p:nvSpPr>
          <p:spPr>
            <a:xfrm flipH="false" flipV="false">
              <a:off x="49530" y="48260"/>
              <a:ext cx="179070" cy="417830"/>
            </a:xfrm>
            <a:custGeom>
              <a:avLst/>
              <a:gdLst/>
              <a:ahLst/>
              <a:cxnLst/>
              <a:rect r="r" b="b" t="t" l="l"/>
              <a:pathLst>
                <a:path h="417830" w="179070">
                  <a:moveTo>
                    <a:pt x="179070" y="33020"/>
                  </a:moveTo>
                  <a:cubicBezTo>
                    <a:pt x="138430" y="199390"/>
                    <a:pt x="107950" y="237490"/>
                    <a:pt x="91440" y="278130"/>
                  </a:cubicBezTo>
                  <a:cubicBezTo>
                    <a:pt x="76200" y="317500"/>
                    <a:pt x="68580" y="377190"/>
                    <a:pt x="58420" y="397510"/>
                  </a:cubicBezTo>
                  <a:cubicBezTo>
                    <a:pt x="54610" y="405130"/>
                    <a:pt x="52070" y="410210"/>
                    <a:pt x="46990" y="412750"/>
                  </a:cubicBezTo>
                  <a:cubicBezTo>
                    <a:pt x="40640" y="416560"/>
                    <a:pt x="25400" y="417830"/>
                    <a:pt x="17780" y="414020"/>
                  </a:cubicBezTo>
                  <a:cubicBezTo>
                    <a:pt x="10160" y="410210"/>
                    <a:pt x="1270" y="400050"/>
                    <a:pt x="1270" y="391160"/>
                  </a:cubicBezTo>
                  <a:cubicBezTo>
                    <a:pt x="0" y="382270"/>
                    <a:pt x="8890" y="363220"/>
                    <a:pt x="17780" y="359410"/>
                  </a:cubicBezTo>
                  <a:cubicBezTo>
                    <a:pt x="26670" y="355600"/>
                    <a:pt x="46990" y="360680"/>
                    <a:pt x="53340" y="367030"/>
                  </a:cubicBezTo>
                  <a:cubicBezTo>
                    <a:pt x="59690" y="373380"/>
                    <a:pt x="63500" y="387350"/>
                    <a:pt x="59690" y="394970"/>
                  </a:cubicBezTo>
                  <a:cubicBezTo>
                    <a:pt x="55880" y="403860"/>
                    <a:pt x="30480" y="417830"/>
                    <a:pt x="21590" y="415290"/>
                  </a:cubicBezTo>
                  <a:cubicBezTo>
                    <a:pt x="11430" y="412750"/>
                    <a:pt x="3810" y="392430"/>
                    <a:pt x="2540" y="375920"/>
                  </a:cubicBezTo>
                  <a:cubicBezTo>
                    <a:pt x="0" y="346710"/>
                    <a:pt x="24130" y="292100"/>
                    <a:pt x="40640" y="251460"/>
                  </a:cubicBezTo>
                  <a:cubicBezTo>
                    <a:pt x="58420" y="208280"/>
                    <a:pt x="93980" y="167640"/>
                    <a:pt x="107950" y="125730"/>
                  </a:cubicBezTo>
                  <a:cubicBezTo>
                    <a:pt x="120650" y="88900"/>
                    <a:pt x="114300" y="36830"/>
                    <a:pt x="128270" y="17780"/>
                  </a:cubicBezTo>
                  <a:cubicBezTo>
                    <a:pt x="135890" y="7620"/>
                    <a:pt x="151130" y="0"/>
                    <a:pt x="160020" y="2540"/>
                  </a:cubicBezTo>
                  <a:cubicBezTo>
                    <a:pt x="168910" y="5080"/>
                    <a:pt x="179070" y="33020"/>
                    <a:pt x="179070" y="33020"/>
                  </a:cubicBezTo>
                </a:path>
              </a:pathLst>
            </a:custGeom>
            <a:solidFill>
              <a:srgbClr val="0167B6"/>
            </a:solidFill>
            <a:ln>
              <a:noFill/>
            </a:ln>
          </p:spPr>
        </p:sp>
      </p:grpSp>
      <p:grpSp>
        <p:nvGrpSpPr>
          <p:cNvPr name="Group 71" id="71"/>
          <p:cNvGrpSpPr/>
          <p:nvPr/>
        </p:nvGrpSpPr>
        <p:grpSpPr>
          <a:xfrm rot="0">
            <a:off x="8756332" y="7843838"/>
            <a:ext cx="278130" cy="352425"/>
            <a:chOff x="0" y="0"/>
            <a:chExt cx="370840" cy="469900"/>
          </a:xfrm>
        </p:grpSpPr>
        <p:sp>
          <p:nvSpPr>
            <p:cNvPr name="Freeform 72" id="72"/>
            <p:cNvSpPr/>
            <p:nvPr/>
          </p:nvSpPr>
          <p:spPr>
            <a:xfrm flipH="false" flipV="false">
              <a:off x="48260" y="50800"/>
              <a:ext cx="271780" cy="393700"/>
            </a:xfrm>
            <a:custGeom>
              <a:avLst/>
              <a:gdLst/>
              <a:ahLst/>
              <a:cxnLst/>
              <a:rect r="r" b="b" t="t" l="l"/>
              <a:pathLst>
                <a:path h="393700" w="271780">
                  <a:moveTo>
                    <a:pt x="40640" y="0"/>
                  </a:moveTo>
                  <a:cubicBezTo>
                    <a:pt x="261620" y="10160"/>
                    <a:pt x="266700" y="19050"/>
                    <a:pt x="265430" y="34290"/>
                  </a:cubicBezTo>
                  <a:cubicBezTo>
                    <a:pt x="262890" y="85090"/>
                    <a:pt x="81280" y="354330"/>
                    <a:pt x="48260" y="351790"/>
                  </a:cubicBezTo>
                  <a:cubicBezTo>
                    <a:pt x="36830" y="350520"/>
                    <a:pt x="21590" y="320040"/>
                    <a:pt x="27940" y="311150"/>
                  </a:cubicBezTo>
                  <a:cubicBezTo>
                    <a:pt x="40640" y="290830"/>
                    <a:pt x="210820" y="302260"/>
                    <a:pt x="245110" y="311150"/>
                  </a:cubicBezTo>
                  <a:cubicBezTo>
                    <a:pt x="256540" y="313690"/>
                    <a:pt x="262890" y="316230"/>
                    <a:pt x="266700" y="322580"/>
                  </a:cubicBezTo>
                  <a:cubicBezTo>
                    <a:pt x="270510" y="330200"/>
                    <a:pt x="270510" y="349250"/>
                    <a:pt x="265430" y="355600"/>
                  </a:cubicBezTo>
                  <a:cubicBezTo>
                    <a:pt x="260350" y="361950"/>
                    <a:pt x="248920" y="365760"/>
                    <a:pt x="241300" y="364490"/>
                  </a:cubicBezTo>
                  <a:cubicBezTo>
                    <a:pt x="232410" y="363220"/>
                    <a:pt x="220980" y="350520"/>
                    <a:pt x="218440" y="342900"/>
                  </a:cubicBezTo>
                  <a:cubicBezTo>
                    <a:pt x="217170" y="335280"/>
                    <a:pt x="219710" y="323850"/>
                    <a:pt x="226060" y="318770"/>
                  </a:cubicBezTo>
                  <a:cubicBezTo>
                    <a:pt x="232410" y="313690"/>
                    <a:pt x="250190" y="311150"/>
                    <a:pt x="257810" y="314960"/>
                  </a:cubicBezTo>
                  <a:cubicBezTo>
                    <a:pt x="264160" y="318770"/>
                    <a:pt x="271780" y="328930"/>
                    <a:pt x="271780" y="336550"/>
                  </a:cubicBezTo>
                  <a:cubicBezTo>
                    <a:pt x="271780" y="344170"/>
                    <a:pt x="269240" y="353060"/>
                    <a:pt x="260350" y="359410"/>
                  </a:cubicBezTo>
                  <a:cubicBezTo>
                    <a:pt x="231140" y="378460"/>
                    <a:pt x="49530" y="393700"/>
                    <a:pt x="16510" y="368300"/>
                  </a:cubicBezTo>
                  <a:cubicBezTo>
                    <a:pt x="0" y="355600"/>
                    <a:pt x="0" y="328930"/>
                    <a:pt x="2540" y="309880"/>
                  </a:cubicBezTo>
                  <a:cubicBezTo>
                    <a:pt x="5080" y="289560"/>
                    <a:pt x="19050" y="275590"/>
                    <a:pt x="35560" y="250190"/>
                  </a:cubicBezTo>
                  <a:cubicBezTo>
                    <a:pt x="71120" y="198120"/>
                    <a:pt x="213360" y="19050"/>
                    <a:pt x="220980" y="22860"/>
                  </a:cubicBezTo>
                  <a:cubicBezTo>
                    <a:pt x="223520" y="24130"/>
                    <a:pt x="220980" y="45720"/>
                    <a:pt x="210820" y="52070"/>
                  </a:cubicBezTo>
                  <a:cubicBezTo>
                    <a:pt x="187960" y="68580"/>
                    <a:pt x="62230" y="66040"/>
                    <a:pt x="34290" y="50800"/>
                  </a:cubicBezTo>
                  <a:cubicBezTo>
                    <a:pt x="21590" y="44450"/>
                    <a:pt x="13970" y="31750"/>
                    <a:pt x="15240" y="22860"/>
                  </a:cubicBezTo>
                  <a:cubicBezTo>
                    <a:pt x="16510" y="13970"/>
                    <a:pt x="40640" y="0"/>
                    <a:pt x="40640" y="0"/>
                  </a:cubicBezTo>
                </a:path>
              </a:pathLst>
            </a:custGeom>
            <a:solidFill>
              <a:srgbClr val="0167B6"/>
            </a:solidFill>
            <a:ln>
              <a:noFill/>
            </a:ln>
          </p:spPr>
        </p:sp>
      </p:grpSp>
      <p:grpSp>
        <p:nvGrpSpPr>
          <p:cNvPr name="Group 73" id="73"/>
          <p:cNvGrpSpPr/>
          <p:nvPr/>
        </p:nvGrpSpPr>
        <p:grpSpPr>
          <a:xfrm rot="0">
            <a:off x="8682038" y="8441055"/>
            <a:ext cx="280035" cy="262890"/>
            <a:chOff x="0" y="0"/>
            <a:chExt cx="373380" cy="350520"/>
          </a:xfrm>
        </p:grpSpPr>
        <p:sp>
          <p:nvSpPr>
            <p:cNvPr name="Freeform 74" id="74"/>
            <p:cNvSpPr/>
            <p:nvPr/>
          </p:nvSpPr>
          <p:spPr>
            <a:xfrm flipH="false" flipV="false">
              <a:off x="36830" y="49530"/>
              <a:ext cx="288290" cy="250190"/>
            </a:xfrm>
            <a:custGeom>
              <a:avLst/>
              <a:gdLst/>
              <a:ahLst/>
              <a:cxnLst/>
              <a:rect r="r" b="b" t="t" l="l"/>
              <a:pathLst>
                <a:path h="250190" w="288290">
                  <a:moveTo>
                    <a:pt x="67310" y="40640"/>
                  </a:moveTo>
                  <a:cubicBezTo>
                    <a:pt x="76200" y="217170"/>
                    <a:pt x="57150" y="207010"/>
                    <a:pt x="54610" y="196850"/>
                  </a:cubicBezTo>
                  <a:cubicBezTo>
                    <a:pt x="49530" y="179070"/>
                    <a:pt x="80010" y="110490"/>
                    <a:pt x="100330" y="99060"/>
                  </a:cubicBezTo>
                  <a:cubicBezTo>
                    <a:pt x="114300" y="91440"/>
                    <a:pt x="138430" y="95250"/>
                    <a:pt x="152400" y="105410"/>
                  </a:cubicBezTo>
                  <a:cubicBezTo>
                    <a:pt x="172720" y="119380"/>
                    <a:pt x="203200" y="184150"/>
                    <a:pt x="196850" y="194310"/>
                  </a:cubicBezTo>
                  <a:cubicBezTo>
                    <a:pt x="193040" y="199390"/>
                    <a:pt x="173990" y="199390"/>
                    <a:pt x="170180" y="193040"/>
                  </a:cubicBezTo>
                  <a:cubicBezTo>
                    <a:pt x="158750" y="176530"/>
                    <a:pt x="204470" y="49530"/>
                    <a:pt x="227330" y="21590"/>
                  </a:cubicBezTo>
                  <a:cubicBezTo>
                    <a:pt x="237490" y="8890"/>
                    <a:pt x="250190" y="1270"/>
                    <a:pt x="260350" y="1270"/>
                  </a:cubicBezTo>
                  <a:cubicBezTo>
                    <a:pt x="269240" y="1270"/>
                    <a:pt x="280670" y="10160"/>
                    <a:pt x="284480" y="17780"/>
                  </a:cubicBezTo>
                  <a:cubicBezTo>
                    <a:pt x="288290" y="25400"/>
                    <a:pt x="288290" y="39370"/>
                    <a:pt x="284480" y="46990"/>
                  </a:cubicBezTo>
                  <a:cubicBezTo>
                    <a:pt x="280670" y="54610"/>
                    <a:pt x="269240" y="63500"/>
                    <a:pt x="260350" y="64770"/>
                  </a:cubicBezTo>
                  <a:cubicBezTo>
                    <a:pt x="251460" y="66040"/>
                    <a:pt x="237490" y="59690"/>
                    <a:pt x="232410" y="53340"/>
                  </a:cubicBezTo>
                  <a:cubicBezTo>
                    <a:pt x="227330" y="46990"/>
                    <a:pt x="223520" y="33020"/>
                    <a:pt x="226060" y="25400"/>
                  </a:cubicBezTo>
                  <a:cubicBezTo>
                    <a:pt x="229870" y="15240"/>
                    <a:pt x="246380" y="2540"/>
                    <a:pt x="256540" y="1270"/>
                  </a:cubicBezTo>
                  <a:cubicBezTo>
                    <a:pt x="265430" y="0"/>
                    <a:pt x="278130" y="7620"/>
                    <a:pt x="283210" y="15240"/>
                  </a:cubicBezTo>
                  <a:cubicBezTo>
                    <a:pt x="288290" y="22860"/>
                    <a:pt x="287020" y="30480"/>
                    <a:pt x="285750" y="44450"/>
                  </a:cubicBezTo>
                  <a:cubicBezTo>
                    <a:pt x="280670" y="78740"/>
                    <a:pt x="243840" y="193040"/>
                    <a:pt x="219710" y="223520"/>
                  </a:cubicBezTo>
                  <a:cubicBezTo>
                    <a:pt x="208280" y="237490"/>
                    <a:pt x="198120" y="243840"/>
                    <a:pt x="185420" y="246380"/>
                  </a:cubicBezTo>
                  <a:cubicBezTo>
                    <a:pt x="173990" y="247650"/>
                    <a:pt x="158750" y="245110"/>
                    <a:pt x="148590" y="236220"/>
                  </a:cubicBezTo>
                  <a:cubicBezTo>
                    <a:pt x="132080" y="222250"/>
                    <a:pt x="102870" y="161290"/>
                    <a:pt x="109220" y="152400"/>
                  </a:cubicBezTo>
                  <a:cubicBezTo>
                    <a:pt x="113030" y="147320"/>
                    <a:pt x="135890" y="149860"/>
                    <a:pt x="138430" y="156210"/>
                  </a:cubicBezTo>
                  <a:cubicBezTo>
                    <a:pt x="143510" y="167640"/>
                    <a:pt x="105410" y="224790"/>
                    <a:pt x="88900" y="238760"/>
                  </a:cubicBezTo>
                  <a:cubicBezTo>
                    <a:pt x="78740" y="247650"/>
                    <a:pt x="68580" y="250190"/>
                    <a:pt x="58420" y="250190"/>
                  </a:cubicBezTo>
                  <a:cubicBezTo>
                    <a:pt x="49530" y="250190"/>
                    <a:pt x="39370" y="247650"/>
                    <a:pt x="33020" y="238760"/>
                  </a:cubicBezTo>
                  <a:cubicBezTo>
                    <a:pt x="15240" y="213360"/>
                    <a:pt x="0" y="71120"/>
                    <a:pt x="13970" y="38100"/>
                  </a:cubicBezTo>
                  <a:cubicBezTo>
                    <a:pt x="20320" y="24130"/>
                    <a:pt x="33020" y="15240"/>
                    <a:pt x="41910" y="15240"/>
                  </a:cubicBezTo>
                  <a:cubicBezTo>
                    <a:pt x="50800" y="15240"/>
                    <a:pt x="67310" y="40640"/>
                    <a:pt x="67310" y="40640"/>
                  </a:cubicBezTo>
                </a:path>
              </a:pathLst>
            </a:custGeom>
            <a:solidFill>
              <a:srgbClr val="FFC107"/>
            </a:solidFill>
            <a:ln>
              <a:noFill/>
            </a:ln>
          </p:spPr>
        </p:sp>
      </p:grpSp>
      <p:grpSp>
        <p:nvGrpSpPr>
          <p:cNvPr name="Group 75" id="75"/>
          <p:cNvGrpSpPr/>
          <p:nvPr/>
        </p:nvGrpSpPr>
        <p:grpSpPr>
          <a:xfrm rot="0">
            <a:off x="8909685" y="8401050"/>
            <a:ext cx="148590" cy="178117"/>
            <a:chOff x="0" y="0"/>
            <a:chExt cx="198120" cy="237490"/>
          </a:xfrm>
        </p:grpSpPr>
        <p:sp>
          <p:nvSpPr>
            <p:cNvPr name="Freeform 76" id="76"/>
            <p:cNvSpPr/>
            <p:nvPr/>
          </p:nvSpPr>
          <p:spPr>
            <a:xfrm flipH="false" flipV="false">
              <a:off x="46990" y="45720"/>
              <a:ext cx="101600" cy="142240"/>
            </a:xfrm>
            <a:custGeom>
              <a:avLst/>
              <a:gdLst/>
              <a:ahLst/>
              <a:cxnLst/>
              <a:rect r="r" b="b" t="t" l="l"/>
              <a:pathLst>
                <a:path h="142240" w="101600">
                  <a:moveTo>
                    <a:pt x="100330" y="40640"/>
                  </a:moveTo>
                  <a:cubicBezTo>
                    <a:pt x="40640" y="142240"/>
                    <a:pt x="24130" y="142240"/>
                    <a:pt x="16510" y="137160"/>
                  </a:cubicBezTo>
                  <a:cubicBezTo>
                    <a:pt x="8890" y="132080"/>
                    <a:pt x="2540" y="113030"/>
                    <a:pt x="5080" y="104140"/>
                  </a:cubicBezTo>
                  <a:cubicBezTo>
                    <a:pt x="7620" y="96520"/>
                    <a:pt x="17780" y="87630"/>
                    <a:pt x="25400" y="85090"/>
                  </a:cubicBezTo>
                  <a:cubicBezTo>
                    <a:pt x="33020" y="82550"/>
                    <a:pt x="45720" y="85090"/>
                    <a:pt x="50800" y="90170"/>
                  </a:cubicBezTo>
                  <a:cubicBezTo>
                    <a:pt x="57150" y="96520"/>
                    <a:pt x="62230" y="115570"/>
                    <a:pt x="58420" y="124460"/>
                  </a:cubicBezTo>
                  <a:cubicBezTo>
                    <a:pt x="54610" y="133350"/>
                    <a:pt x="36830" y="142240"/>
                    <a:pt x="27940" y="140970"/>
                  </a:cubicBezTo>
                  <a:cubicBezTo>
                    <a:pt x="19050" y="139700"/>
                    <a:pt x="5080" y="128270"/>
                    <a:pt x="3810" y="115570"/>
                  </a:cubicBezTo>
                  <a:cubicBezTo>
                    <a:pt x="0" y="92710"/>
                    <a:pt x="38100" y="21590"/>
                    <a:pt x="58420" y="7620"/>
                  </a:cubicBezTo>
                  <a:cubicBezTo>
                    <a:pt x="69850" y="0"/>
                    <a:pt x="86360" y="0"/>
                    <a:pt x="93980" y="5080"/>
                  </a:cubicBezTo>
                  <a:cubicBezTo>
                    <a:pt x="101600" y="10160"/>
                    <a:pt x="100330" y="40640"/>
                    <a:pt x="100330" y="40640"/>
                  </a:cubicBezTo>
                </a:path>
              </a:pathLst>
            </a:custGeom>
            <a:solidFill>
              <a:srgbClr val="FFC107"/>
            </a:solidFill>
            <a:ln>
              <a:noFill/>
            </a:ln>
          </p:spPr>
        </p:sp>
      </p:grpSp>
      <p:grpSp>
        <p:nvGrpSpPr>
          <p:cNvPr name="Group 77" id="77"/>
          <p:cNvGrpSpPr/>
          <p:nvPr/>
        </p:nvGrpSpPr>
        <p:grpSpPr>
          <a:xfrm rot="0">
            <a:off x="8717280" y="8745855"/>
            <a:ext cx="181928" cy="174308"/>
            <a:chOff x="0" y="0"/>
            <a:chExt cx="242570" cy="232410"/>
          </a:xfrm>
        </p:grpSpPr>
        <p:sp>
          <p:nvSpPr>
            <p:cNvPr name="Freeform 78" id="78"/>
            <p:cNvSpPr/>
            <p:nvPr/>
          </p:nvSpPr>
          <p:spPr>
            <a:xfrm flipH="false" flipV="false">
              <a:off x="45720" y="49530"/>
              <a:ext cx="149860" cy="135890"/>
            </a:xfrm>
            <a:custGeom>
              <a:avLst/>
              <a:gdLst/>
              <a:ahLst/>
              <a:cxnLst/>
              <a:rect r="r" b="b" t="t" l="l"/>
              <a:pathLst>
                <a:path h="135890" w="149860">
                  <a:moveTo>
                    <a:pt x="40640" y="1270"/>
                  </a:moveTo>
                  <a:cubicBezTo>
                    <a:pt x="147320" y="102870"/>
                    <a:pt x="146050" y="123190"/>
                    <a:pt x="138430" y="129540"/>
                  </a:cubicBezTo>
                  <a:cubicBezTo>
                    <a:pt x="132080" y="135890"/>
                    <a:pt x="111760" y="135890"/>
                    <a:pt x="104140" y="130810"/>
                  </a:cubicBezTo>
                  <a:cubicBezTo>
                    <a:pt x="97790" y="127000"/>
                    <a:pt x="92710" y="114300"/>
                    <a:pt x="92710" y="106680"/>
                  </a:cubicBezTo>
                  <a:cubicBezTo>
                    <a:pt x="92710" y="99060"/>
                    <a:pt x="99060" y="87630"/>
                    <a:pt x="105410" y="83820"/>
                  </a:cubicBezTo>
                  <a:cubicBezTo>
                    <a:pt x="111760" y="80010"/>
                    <a:pt x="125730" y="77470"/>
                    <a:pt x="132080" y="81280"/>
                  </a:cubicBezTo>
                  <a:cubicBezTo>
                    <a:pt x="139700" y="86360"/>
                    <a:pt x="149860" y="110490"/>
                    <a:pt x="146050" y="119380"/>
                  </a:cubicBezTo>
                  <a:cubicBezTo>
                    <a:pt x="142240" y="128270"/>
                    <a:pt x="121920" y="135890"/>
                    <a:pt x="106680" y="132080"/>
                  </a:cubicBezTo>
                  <a:cubicBezTo>
                    <a:pt x="80010" y="125730"/>
                    <a:pt x="20320" y="68580"/>
                    <a:pt x="7620" y="43180"/>
                  </a:cubicBezTo>
                  <a:cubicBezTo>
                    <a:pt x="1270" y="30480"/>
                    <a:pt x="0" y="15240"/>
                    <a:pt x="5080" y="7620"/>
                  </a:cubicBezTo>
                  <a:cubicBezTo>
                    <a:pt x="10160" y="0"/>
                    <a:pt x="40640" y="1270"/>
                    <a:pt x="40640" y="1270"/>
                  </a:cubicBezTo>
                </a:path>
              </a:pathLst>
            </a:custGeom>
            <a:solidFill>
              <a:srgbClr val="FFC107"/>
            </a:solidFill>
            <a:ln>
              <a:noFill/>
            </a:ln>
          </p:spPr>
        </p:sp>
      </p:grpSp>
      <p:grpSp>
        <p:nvGrpSpPr>
          <p:cNvPr name="Group 79" id="79"/>
          <p:cNvGrpSpPr/>
          <p:nvPr/>
        </p:nvGrpSpPr>
        <p:grpSpPr>
          <a:xfrm rot="0">
            <a:off x="8759190" y="8736330"/>
            <a:ext cx="178117" cy="270510"/>
            <a:chOff x="0" y="0"/>
            <a:chExt cx="237490" cy="360680"/>
          </a:xfrm>
        </p:grpSpPr>
        <p:sp>
          <p:nvSpPr>
            <p:cNvPr name="Freeform 80" id="80"/>
            <p:cNvSpPr/>
            <p:nvPr/>
          </p:nvSpPr>
          <p:spPr>
            <a:xfrm flipH="false" flipV="false">
              <a:off x="44450" y="46990"/>
              <a:ext cx="142240" cy="264160"/>
            </a:xfrm>
            <a:custGeom>
              <a:avLst/>
              <a:gdLst/>
              <a:ahLst/>
              <a:cxnLst/>
              <a:rect r="r" b="b" t="t" l="l"/>
              <a:pathLst>
                <a:path h="264160" w="142240">
                  <a:moveTo>
                    <a:pt x="142240" y="35560"/>
                  </a:moveTo>
                  <a:cubicBezTo>
                    <a:pt x="50800" y="259080"/>
                    <a:pt x="31750" y="262890"/>
                    <a:pt x="21590" y="259080"/>
                  </a:cubicBezTo>
                  <a:cubicBezTo>
                    <a:pt x="13970" y="256540"/>
                    <a:pt x="6350" y="243840"/>
                    <a:pt x="6350" y="234950"/>
                  </a:cubicBezTo>
                  <a:cubicBezTo>
                    <a:pt x="6350" y="224790"/>
                    <a:pt x="17780" y="208280"/>
                    <a:pt x="26670" y="204470"/>
                  </a:cubicBezTo>
                  <a:cubicBezTo>
                    <a:pt x="35560" y="200660"/>
                    <a:pt x="55880" y="207010"/>
                    <a:pt x="62230" y="214630"/>
                  </a:cubicBezTo>
                  <a:cubicBezTo>
                    <a:pt x="67310" y="220980"/>
                    <a:pt x="69850" y="234950"/>
                    <a:pt x="66040" y="242570"/>
                  </a:cubicBezTo>
                  <a:cubicBezTo>
                    <a:pt x="62230" y="251460"/>
                    <a:pt x="44450" y="264160"/>
                    <a:pt x="34290" y="262890"/>
                  </a:cubicBezTo>
                  <a:cubicBezTo>
                    <a:pt x="24130" y="261620"/>
                    <a:pt x="8890" y="246380"/>
                    <a:pt x="6350" y="228600"/>
                  </a:cubicBezTo>
                  <a:cubicBezTo>
                    <a:pt x="0" y="189230"/>
                    <a:pt x="64770" y="40640"/>
                    <a:pt x="93980" y="13970"/>
                  </a:cubicBezTo>
                  <a:cubicBezTo>
                    <a:pt x="105410" y="3810"/>
                    <a:pt x="120650" y="0"/>
                    <a:pt x="128270" y="3810"/>
                  </a:cubicBezTo>
                  <a:cubicBezTo>
                    <a:pt x="135890" y="7620"/>
                    <a:pt x="142240" y="35560"/>
                    <a:pt x="142240" y="35560"/>
                  </a:cubicBezTo>
                </a:path>
              </a:pathLst>
            </a:custGeom>
            <a:solidFill>
              <a:srgbClr val="FFC107"/>
            </a:solidFill>
            <a:ln>
              <a:noFill/>
            </a:ln>
          </p:spPr>
        </p:sp>
      </p:grpSp>
      <p:grpSp>
        <p:nvGrpSpPr>
          <p:cNvPr name="Group 81" id="81"/>
          <p:cNvGrpSpPr/>
          <p:nvPr/>
        </p:nvGrpSpPr>
        <p:grpSpPr>
          <a:xfrm rot="0">
            <a:off x="8882062" y="8667750"/>
            <a:ext cx="121920" cy="169545"/>
            <a:chOff x="0" y="0"/>
            <a:chExt cx="162560" cy="226060"/>
          </a:xfrm>
        </p:grpSpPr>
        <p:sp>
          <p:nvSpPr>
            <p:cNvPr name="Freeform 82" id="82"/>
            <p:cNvSpPr/>
            <p:nvPr/>
          </p:nvSpPr>
          <p:spPr>
            <a:xfrm flipH="false" flipV="false">
              <a:off x="45720" y="48260"/>
              <a:ext cx="66040" cy="129540"/>
            </a:xfrm>
            <a:custGeom>
              <a:avLst/>
              <a:gdLst/>
              <a:ahLst/>
              <a:cxnLst/>
              <a:rect r="r" b="b" t="t" l="l"/>
              <a:pathLst>
                <a:path h="129540" w="66040">
                  <a:moveTo>
                    <a:pt x="66040" y="29210"/>
                  </a:moveTo>
                  <a:cubicBezTo>
                    <a:pt x="44450" y="127000"/>
                    <a:pt x="21590" y="127000"/>
                    <a:pt x="13970" y="121920"/>
                  </a:cubicBezTo>
                  <a:cubicBezTo>
                    <a:pt x="7620" y="116840"/>
                    <a:pt x="3810" y="96520"/>
                    <a:pt x="7620" y="88900"/>
                  </a:cubicBezTo>
                  <a:cubicBezTo>
                    <a:pt x="11430" y="81280"/>
                    <a:pt x="27940" y="73660"/>
                    <a:pt x="36830" y="74930"/>
                  </a:cubicBezTo>
                  <a:cubicBezTo>
                    <a:pt x="44450" y="76200"/>
                    <a:pt x="53340" y="83820"/>
                    <a:pt x="57150" y="90170"/>
                  </a:cubicBezTo>
                  <a:cubicBezTo>
                    <a:pt x="60960" y="96520"/>
                    <a:pt x="60960" y="109220"/>
                    <a:pt x="55880" y="115570"/>
                  </a:cubicBezTo>
                  <a:cubicBezTo>
                    <a:pt x="50800" y="123190"/>
                    <a:pt x="33020" y="129540"/>
                    <a:pt x="24130" y="127000"/>
                  </a:cubicBezTo>
                  <a:cubicBezTo>
                    <a:pt x="15240" y="124460"/>
                    <a:pt x="8890" y="113030"/>
                    <a:pt x="5080" y="100330"/>
                  </a:cubicBezTo>
                  <a:cubicBezTo>
                    <a:pt x="0" y="81280"/>
                    <a:pt x="2540" y="33020"/>
                    <a:pt x="13970" y="17780"/>
                  </a:cubicBezTo>
                  <a:cubicBezTo>
                    <a:pt x="21590" y="6350"/>
                    <a:pt x="41910" y="0"/>
                    <a:pt x="50800" y="2540"/>
                  </a:cubicBezTo>
                  <a:cubicBezTo>
                    <a:pt x="58420" y="5080"/>
                    <a:pt x="66040" y="29210"/>
                    <a:pt x="66040" y="29210"/>
                  </a:cubicBezTo>
                </a:path>
              </a:pathLst>
            </a:custGeom>
            <a:solidFill>
              <a:srgbClr val="FFC107"/>
            </a:solidFill>
            <a:ln>
              <a:noFill/>
            </a:ln>
          </p:spPr>
        </p:sp>
      </p:grpSp>
      <p:grpSp>
        <p:nvGrpSpPr>
          <p:cNvPr name="Group 83" id="83"/>
          <p:cNvGrpSpPr/>
          <p:nvPr/>
        </p:nvGrpSpPr>
        <p:grpSpPr>
          <a:xfrm rot="0">
            <a:off x="8726805" y="8983028"/>
            <a:ext cx="252412" cy="300038"/>
            <a:chOff x="0" y="0"/>
            <a:chExt cx="336550" cy="400050"/>
          </a:xfrm>
        </p:grpSpPr>
        <p:sp>
          <p:nvSpPr>
            <p:cNvPr name="Freeform 84" id="84"/>
            <p:cNvSpPr/>
            <p:nvPr/>
          </p:nvSpPr>
          <p:spPr>
            <a:xfrm flipH="false" flipV="false">
              <a:off x="46990" y="50800"/>
              <a:ext cx="240030" cy="307340"/>
            </a:xfrm>
            <a:custGeom>
              <a:avLst/>
              <a:gdLst/>
              <a:ahLst/>
              <a:cxnLst/>
              <a:rect r="r" b="b" t="t" l="l"/>
              <a:pathLst>
                <a:path h="307340" w="240030">
                  <a:moveTo>
                    <a:pt x="66040" y="0"/>
                  </a:moveTo>
                  <a:cubicBezTo>
                    <a:pt x="224790" y="10160"/>
                    <a:pt x="232410" y="33020"/>
                    <a:pt x="231140" y="45720"/>
                  </a:cubicBezTo>
                  <a:cubicBezTo>
                    <a:pt x="229870" y="57150"/>
                    <a:pt x="220980" y="63500"/>
                    <a:pt x="209550" y="77470"/>
                  </a:cubicBezTo>
                  <a:cubicBezTo>
                    <a:pt x="184150" y="109220"/>
                    <a:pt x="99060" y="227330"/>
                    <a:pt x="69850" y="226060"/>
                  </a:cubicBezTo>
                  <a:cubicBezTo>
                    <a:pt x="55880" y="226060"/>
                    <a:pt x="38100" y="196850"/>
                    <a:pt x="40640" y="191770"/>
                  </a:cubicBezTo>
                  <a:cubicBezTo>
                    <a:pt x="46990" y="181610"/>
                    <a:pt x="193040" y="226060"/>
                    <a:pt x="220980" y="243840"/>
                  </a:cubicBezTo>
                  <a:cubicBezTo>
                    <a:pt x="231140" y="251460"/>
                    <a:pt x="237490" y="257810"/>
                    <a:pt x="238760" y="265430"/>
                  </a:cubicBezTo>
                  <a:cubicBezTo>
                    <a:pt x="240030" y="273050"/>
                    <a:pt x="236220" y="285750"/>
                    <a:pt x="229870" y="290830"/>
                  </a:cubicBezTo>
                  <a:cubicBezTo>
                    <a:pt x="224790" y="295910"/>
                    <a:pt x="212090" y="300990"/>
                    <a:pt x="204470" y="298450"/>
                  </a:cubicBezTo>
                  <a:cubicBezTo>
                    <a:pt x="195580" y="295910"/>
                    <a:pt x="182880" y="281940"/>
                    <a:pt x="181610" y="273050"/>
                  </a:cubicBezTo>
                  <a:cubicBezTo>
                    <a:pt x="180340" y="265430"/>
                    <a:pt x="185420" y="252730"/>
                    <a:pt x="191770" y="247650"/>
                  </a:cubicBezTo>
                  <a:cubicBezTo>
                    <a:pt x="198120" y="242570"/>
                    <a:pt x="210820" y="240030"/>
                    <a:pt x="218440" y="242570"/>
                  </a:cubicBezTo>
                  <a:cubicBezTo>
                    <a:pt x="227330" y="246380"/>
                    <a:pt x="238760" y="261620"/>
                    <a:pt x="238760" y="270510"/>
                  </a:cubicBezTo>
                  <a:cubicBezTo>
                    <a:pt x="238760" y="278130"/>
                    <a:pt x="234950" y="289560"/>
                    <a:pt x="224790" y="294640"/>
                  </a:cubicBezTo>
                  <a:cubicBezTo>
                    <a:pt x="198120" y="307340"/>
                    <a:pt x="55880" y="276860"/>
                    <a:pt x="24130" y="251460"/>
                  </a:cubicBezTo>
                  <a:cubicBezTo>
                    <a:pt x="8890" y="238760"/>
                    <a:pt x="0" y="224790"/>
                    <a:pt x="3810" y="205740"/>
                  </a:cubicBezTo>
                  <a:cubicBezTo>
                    <a:pt x="11430" y="165100"/>
                    <a:pt x="135890" y="63500"/>
                    <a:pt x="165100" y="36830"/>
                  </a:cubicBezTo>
                  <a:cubicBezTo>
                    <a:pt x="175260" y="27940"/>
                    <a:pt x="182880" y="17780"/>
                    <a:pt x="186690" y="19050"/>
                  </a:cubicBezTo>
                  <a:cubicBezTo>
                    <a:pt x="190500" y="21590"/>
                    <a:pt x="191770" y="48260"/>
                    <a:pt x="182880" y="55880"/>
                  </a:cubicBezTo>
                  <a:cubicBezTo>
                    <a:pt x="166370" y="69850"/>
                    <a:pt x="73660" y="64770"/>
                    <a:pt x="53340" y="50800"/>
                  </a:cubicBezTo>
                  <a:cubicBezTo>
                    <a:pt x="43180" y="43180"/>
                    <a:pt x="38100" y="26670"/>
                    <a:pt x="40640" y="17780"/>
                  </a:cubicBezTo>
                  <a:cubicBezTo>
                    <a:pt x="43180" y="10160"/>
                    <a:pt x="66040" y="0"/>
                    <a:pt x="66040" y="0"/>
                  </a:cubicBezTo>
                </a:path>
              </a:pathLst>
            </a:custGeom>
            <a:solidFill>
              <a:srgbClr val="FFC107"/>
            </a:solidFill>
            <a:ln>
              <a:noFill/>
            </a:ln>
          </p:spPr>
        </p:sp>
      </p:grpSp>
      <p:grpSp>
        <p:nvGrpSpPr>
          <p:cNvPr name="Group 85" id="85"/>
          <p:cNvGrpSpPr/>
          <p:nvPr/>
        </p:nvGrpSpPr>
        <p:grpSpPr>
          <a:xfrm rot="0">
            <a:off x="8921115" y="8965882"/>
            <a:ext cx="115252" cy="168592"/>
            <a:chOff x="0" y="0"/>
            <a:chExt cx="153670" cy="224790"/>
          </a:xfrm>
        </p:grpSpPr>
        <p:sp>
          <p:nvSpPr>
            <p:cNvPr name="Freeform 86" id="86"/>
            <p:cNvSpPr/>
            <p:nvPr/>
          </p:nvSpPr>
          <p:spPr>
            <a:xfrm flipH="false" flipV="false">
              <a:off x="41910" y="49530"/>
              <a:ext cx="64770" cy="127000"/>
            </a:xfrm>
            <a:custGeom>
              <a:avLst/>
              <a:gdLst/>
              <a:ahLst/>
              <a:cxnLst/>
              <a:rect r="r" b="b" t="t" l="l"/>
              <a:pathLst>
                <a:path h="127000" w="64770">
                  <a:moveTo>
                    <a:pt x="59690" y="25400"/>
                  </a:moveTo>
                  <a:cubicBezTo>
                    <a:pt x="52070" y="123190"/>
                    <a:pt x="34290" y="127000"/>
                    <a:pt x="26670" y="123190"/>
                  </a:cubicBezTo>
                  <a:cubicBezTo>
                    <a:pt x="19050" y="119380"/>
                    <a:pt x="10160" y="96520"/>
                    <a:pt x="12700" y="87630"/>
                  </a:cubicBezTo>
                  <a:cubicBezTo>
                    <a:pt x="15240" y="80010"/>
                    <a:pt x="25400" y="72390"/>
                    <a:pt x="33020" y="72390"/>
                  </a:cubicBezTo>
                  <a:cubicBezTo>
                    <a:pt x="41910" y="72390"/>
                    <a:pt x="57150" y="80010"/>
                    <a:pt x="60960" y="87630"/>
                  </a:cubicBezTo>
                  <a:cubicBezTo>
                    <a:pt x="64770" y="93980"/>
                    <a:pt x="63500" y="105410"/>
                    <a:pt x="59690" y="111760"/>
                  </a:cubicBezTo>
                  <a:cubicBezTo>
                    <a:pt x="54610" y="118110"/>
                    <a:pt x="39370" y="125730"/>
                    <a:pt x="30480" y="124460"/>
                  </a:cubicBezTo>
                  <a:cubicBezTo>
                    <a:pt x="22860" y="123190"/>
                    <a:pt x="15240" y="115570"/>
                    <a:pt x="11430" y="106680"/>
                  </a:cubicBezTo>
                  <a:cubicBezTo>
                    <a:pt x="3810" y="88900"/>
                    <a:pt x="0" y="34290"/>
                    <a:pt x="8890" y="17780"/>
                  </a:cubicBezTo>
                  <a:cubicBezTo>
                    <a:pt x="13970" y="7620"/>
                    <a:pt x="26670" y="0"/>
                    <a:pt x="34290" y="1270"/>
                  </a:cubicBezTo>
                  <a:cubicBezTo>
                    <a:pt x="43180" y="2540"/>
                    <a:pt x="59690" y="25400"/>
                    <a:pt x="59690" y="25400"/>
                  </a:cubicBezTo>
                </a:path>
              </a:pathLst>
            </a:custGeom>
            <a:solidFill>
              <a:srgbClr val="FFC107"/>
            </a:solidFill>
            <a:ln>
              <a:noFill/>
            </a:ln>
          </p:spPr>
        </p:sp>
      </p:grpSp>
    </p:spTree>
  </p:cSld>
  <p:clrMapOvr>
    <a:masterClrMapping/>
  </p:clrMapOvr>
  <p:transition spd="fast">
    <p:circle/>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2082"/>
          <a:stretch>
            <a:fillRect/>
          </a:stretch>
        </p:blipFill>
        <p:spPr>
          <a:xfrm flipH="false" flipV="false" rot="0">
            <a:off x="-609511" y="-423298"/>
            <a:ext cx="9171131" cy="53310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61620" y="-9494163"/>
            <a:ext cx="11472227" cy="11535146"/>
          </a:xfrm>
          <a:prstGeom prst="rect">
            <a:avLst/>
          </a:prstGeom>
        </p:spPr>
      </p:pic>
      <p:grpSp>
        <p:nvGrpSpPr>
          <p:cNvPr name="Group 4" id="4"/>
          <p:cNvGrpSpPr/>
          <p:nvPr/>
        </p:nvGrpSpPr>
        <p:grpSpPr>
          <a:xfrm rot="0">
            <a:off x="17569677" y="8095113"/>
            <a:ext cx="1163187" cy="1163187"/>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9511" y="4676486"/>
            <a:ext cx="5771418" cy="8334178"/>
          </a:xfrm>
          <a:prstGeom prst="rect">
            <a:avLst/>
          </a:prstGeom>
        </p:spPr>
      </p:pic>
      <p:grpSp>
        <p:nvGrpSpPr>
          <p:cNvPr name="Group 9" id="9"/>
          <p:cNvGrpSpPr/>
          <p:nvPr/>
        </p:nvGrpSpPr>
        <p:grpSpPr>
          <a:xfrm rot="0">
            <a:off x="15622419" y="2727576"/>
            <a:ext cx="1804181" cy="1804181"/>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2" id="12"/>
          <p:cNvPicPr>
            <a:picLocks noChangeAspect="true"/>
          </p:cNvPicPr>
          <p:nvPr/>
        </p:nvPicPr>
        <p:blipFill>
          <a:blip r:embed="rId10"/>
          <a:srcRect l="24464" t="65102" r="48378" b="8657"/>
          <a:stretch>
            <a:fillRect/>
          </a:stretch>
        </p:blipFill>
        <p:spPr>
          <a:xfrm flipH="false" flipV="false" rot="0">
            <a:off x="3573476" y="5751809"/>
            <a:ext cx="3448388" cy="1873377"/>
          </a:xfrm>
          <a:prstGeom prst="rect">
            <a:avLst/>
          </a:prstGeom>
        </p:spPr>
      </p:pic>
      <p:pic>
        <p:nvPicPr>
          <p:cNvPr name="Picture 13" id="13"/>
          <p:cNvPicPr>
            <a:picLocks noChangeAspect="true"/>
          </p:cNvPicPr>
          <p:nvPr/>
        </p:nvPicPr>
        <p:blipFill>
          <a:blip r:embed="rId10"/>
          <a:srcRect l="51023" t="35043" r="26523" b="57506"/>
          <a:stretch>
            <a:fillRect/>
          </a:stretch>
        </p:blipFill>
        <p:spPr>
          <a:xfrm flipH="false" flipV="false" rot="0">
            <a:off x="8852505" y="3910941"/>
            <a:ext cx="3477567" cy="648756"/>
          </a:xfrm>
          <a:prstGeom prst="rect">
            <a:avLst/>
          </a:prstGeom>
        </p:spPr>
      </p:pic>
      <p:pic>
        <p:nvPicPr>
          <p:cNvPr name="Picture 14" id="14"/>
          <p:cNvPicPr>
            <a:picLocks noChangeAspect="true"/>
          </p:cNvPicPr>
          <p:nvPr/>
        </p:nvPicPr>
        <p:blipFill>
          <a:blip r:embed="rId10"/>
          <a:srcRect l="57802" t="63270" r="16152" b="6184"/>
          <a:stretch>
            <a:fillRect/>
          </a:stretch>
        </p:blipFill>
        <p:spPr>
          <a:xfrm flipH="false" flipV="false" rot="0">
            <a:off x="8852505" y="6313996"/>
            <a:ext cx="5252790" cy="3463528"/>
          </a:xfrm>
          <a:prstGeom prst="rect">
            <a:avLst/>
          </a:prstGeom>
        </p:spPr>
      </p:pic>
      <p:sp>
        <p:nvSpPr>
          <p:cNvPr name="TextBox 15" id="15"/>
          <p:cNvSpPr txBox="true"/>
          <p:nvPr/>
        </p:nvSpPr>
        <p:spPr>
          <a:xfrm rot="0">
            <a:off x="2852101" y="2753246"/>
            <a:ext cx="4891138" cy="2263657"/>
          </a:xfrm>
          <a:prstGeom prst="rect">
            <a:avLst/>
          </a:prstGeom>
        </p:spPr>
        <p:txBody>
          <a:bodyPr anchor="t" rtlCol="false" tIns="0" lIns="0" bIns="0" rIns="0">
            <a:spAutoFit/>
          </a:bodyPr>
          <a:lstStyle/>
          <a:p>
            <a:pPr>
              <a:lnSpc>
                <a:spcPts val="3616"/>
              </a:lnSpc>
            </a:pPr>
            <a:r>
              <a:rPr lang="en-US" sz="2583">
                <a:solidFill>
                  <a:srgbClr val="1B443C"/>
                </a:solidFill>
                <a:latin typeface="Open Sauce"/>
              </a:rPr>
              <a:t>(1) Ubah ke bentuk POS</a:t>
            </a:r>
          </a:p>
          <a:p>
            <a:pPr>
              <a:lnSpc>
                <a:spcPts val="3616"/>
              </a:lnSpc>
            </a:pPr>
            <a:r>
              <a:rPr lang="en-US" sz="2583">
                <a:solidFill>
                  <a:srgbClr val="1B443C"/>
                </a:solidFill>
                <a:latin typeface="Open Sauce"/>
              </a:rPr>
              <a:t>g(x,y,z) = (x' + y')(x + z')(y'+z')</a:t>
            </a:r>
          </a:p>
          <a:p>
            <a:pPr>
              <a:lnSpc>
                <a:spcPts val="3616"/>
              </a:lnSpc>
            </a:pPr>
            <a:r>
              <a:rPr lang="en-US" sz="2583">
                <a:solidFill>
                  <a:srgbClr val="1B443C"/>
                </a:solidFill>
                <a:latin typeface="Open Sauce"/>
              </a:rPr>
              <a:t>= (x' + y' + z)(x' + y' +z')(x+y+z')(x+y'+z')(x+y'+z')(x'+y'+z')</a:t>
            </a:r>
          </a:p>
          <a:p>
            <a:pPr>
              <a:lnSpc>
                <a:spcPts val="3616"/>
              </a:lnSpc>
              <a:spcBef>
                <a:spcPct val="0"/>
              </a:spcBef>
            </a:pPr>
            <a:r>
              <a:rPr lang="en-US" sz="2583">
                <a:solidFill>
                  <a:srgbClr val="1B443C"/>
                </a:solidFill>
                <a:latin typeface="Open Sauce"/>
              </a:rPr>
              <a:t>=    (1,3,6,7)</a:t>
            </a:r>
          </a:p>
        </p:txBody>
      </p:sp>
      <p:sp>
        <p:nvSpPr>
          <p:cNvPr name="TextBox 16" id="16"/>
          <p:cNvSpPr txBox="true"/>
          <p:nvPr/>
        </p:nvSpPr>
        <p:spPr>
          <a:xfrm rot="0">
            <a:off x="16020670" y="2992863"/>
            <a:ext cx="1549007" cy="1699662"/>
          </a:xfrm>
          <a:prstGeom prst="rect">
            <a:avLst/>
          </a:prstGeom>
        </p:spPr>
        <p:txBody>
          <a:bodyPr anchor="t" rtlCol="false" tIns="0" lIns="0" bIns="0" rIns="0">
            <a:spAutoFit/>
          </a:bodyPr>
          <a:lstStyle/>
          <a:p>
            <a:pPr algn="just" marL="0" indent="0" lvl="0">
              <a:lnSpc>
                <a:spcPts val="13418"/>
              </a:lnSpc>
              <a:spcBef>
                <a:spcPct val="0"/>
              </a:spcBef>
            </a:pPr>
            <a:r>
              <a:rPr lang="en-US" sz="11182">
                <a:solidFill>
                  <a:srgbClr val="1B443C"/>
                </a:solidFill>
                <a:latin typeface="Roca One Black"/>
              </a:rPr>
              <a:t>B</a:t>
            </a:r>
          </a:p>
        </p:txBody>
      </p:sp>
      <p:sp>
        <p:nvSpPr>
          <p:cNvPr name="TextBox 17" id="17"/>
          <p:cNvSpPr txBox="true"/>
          <p:nvPr/>
        </p:nvSpPr>
        <p:spPr>
          <a:xfrm rot="0">
            <a:off x="3170550" y="6266371"/>
            <a:ext cx="17145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x</a:t>
            </a:r>
          </a:p>
        </p:txBody>
      </p:sp>
      <p:sp>
        <p:nvSpPr>
          <p:cNvPr name="TextBox 18" id="18"/>
          <p:cNvSpPr txBox="true"/>
          <p:nvPr/>
        </p:nvSpPr>
        <p:spPr>
          <a:xfrm rot="0">
            <a:off x="4292918" y="5082140"/>
            <a:ext cx="342900" cy="422126"/>
          </a:xfrm>
          <a:prstGeom prst="rect">
            <a:avLst/>
          </a:prstGeom>
        </p:spPr>
        <p:txBody>
          <a:bodyPr anchor="t" rtlCol="false" tIns="0" lIns="0" bIns="0" rIns="0">
            <a:spAutoFit/>
          </a:bodyPr>
          <a:lstStyle/>
          <a:p>
            <a:pPr algn="ctr">
              <a:lnSpc>
                <a:spcPts val="3500"/>
              </a:lnSpc>
              <a:spcBef>
                <a:spcPct val="0"/>
              </a:spcBef>
            </a:pPr>
            <a:r>
              <a:rPr lang="en-US" sz="2500">
                <a:solidFill>
                  <a:srgbClr val="1B443C"/>
                </a:solidFill>
                <a:latin typeface="Open Sauce"/>
              </a:rPr>
              <a:t>yz</a:t>
            </a:r>
          </a:p>
        </p:txBody>
      </p:sp>
      <p:sp>
        <p:nvSpPr>
          <p:cNvPr name="TextBox 19" id="19"/>
          <p:cNvSpPr txBox="true"/>
          <p:nvPr/>
        </p:nvSpPr>
        <p:spPr>
          <a:xfrm rot="0">
            <a:off x="8852505" y="2916160"/>
            <a:ext cx="4193803" cy="1319158"/>
          </a:xfrm>
          <a:prstGeom prst="rect">
            <a:avLst/>
          </a:prstGeom>
        </p:spPr>
        <p:txBody>
          <a:bodyPr anchor="t" rtlCol="false" tIns="0" lIns="0" bIns="0" rIns="0">
            <a:spAutoFit/>
          </a:bodyPr>
          <a:lstStyle/>
          <a:p>
            <a:pPr>
              <a:lnSpc>
                <a:spcPts val="3574"/>
              </a:lnSpc>
            </a:pPr>
            <a:r>
              <a:rPr lang="en-US" sz="2552">
                <a:solidFill>
                  <a:srgbClr val="1B443C"/>
                </a:solidFill>
                <a:latin typeface="Open Sauce"/>
              </a:rPr>
              <a:t>(2) Hasil Penyerdehanaan :</a:t>
            </a:r>
          </a:p>
          <a:p>
            <a:pPr>
              <a:lnSpc>
                <a:spcPts val="3574"/>
              </a:lnSpc>
            </a:pPr>
            <a:r>
              <a:rPr lang="en-US" sz="2552">
                <a:solidFill>
                  <a:srgbClr val="1B443C"/>
                </a:solidFill>
                <a:latin typeface="Open Sauce"/>
              </a:rPr>
              <a:t>Bentuk SOP :</a:t>
            </a:r>
          </a:p>
          <a:p>
            <a:pPr>
              <a:lnSpc>
                <a:spcPts val="3574"/>
              </a:lnSpc>
              <a:spcBef>
                <a:spcPct val="0"/>
              </a:spcBef>
            </a:pPr>
          </a:p>
        </p:txBody>
      </p:sp>
      <p:sp>
        <p:nvSpPr>
          <p:cNvPr name="TextBox 20" id="20"/>
          <p:cNvSpPr txBox="true"/>
          <p:nvPr/>
        </p:nvSpPr>
        <p:spPr>
          <a:xfrm rot="0">
            <a:off x="8852505" y="4638386"/>
            <a:ext cx="7168165" cy="1319158"/>
          </a:xfrm>
          <a:prstGeom prst="rect">
            <a:avLst/>
          </a:prstGeom>
        </p:spPr>
        <p:txBody>
          <a:bodyPr anchor="t" rtlCol="false" tIns="0" lIns="0" bIns="0" rIns="0">
            <a:spAutoFit/>
          </a:bodyPr>
          <a:lstStyle/>
          <a:p>
            <a:pPr>
              <a:lnSpc>
                <a:spcPts val="3574"/>
              </a:lnSpc>
            </a:pPr>
            <a:r>
              <a:rPr lang="en-US" sz="2552">
                <a:solidFill>
                  <a:srgbClr val="1B443C"/>
                </a:solidFill>
                <a:latin typeface="Open Sauce"/>
              </a:rPr>
              <a:t>Dengan menggunakan hukum De Morgan, fungsi g dapat ditulis menjadi bentuk NAND :</a:t>
            </a:r>
          </a:p>
          <a:p>
            <a:pPr>
              <a:lnSpc>
                <a:spcPts val="3574"/>
              </a:lnSpc>
              <a:spcBef>
                <a:spcPct val="0"/>
              </a:spcBef>
            </a:pPr>
            <a:r>
              <a:rPr lang="en-US" sz="2552">
                <a:solidFill>
                  <a:srgbClr val="1B443C"/>
                </a:solidFill>
                <a:latin typeface="Open Sauce"/>
              </a:rPr>
              <a:t>g(x,y,z) = ((xy')'(x'z')')'</a:t>
            </a:r>
          </a:p>
        </p:txBody>
      </p:sp>
      <p:sp>
        <p:nvSpPr>
          <p:cNvPr name="TextBox 21" id="21"/>
          <p:cNvSpPr txBox="true"/>
          <p:nvPr/>
        </p:nvSpPr>
        <p:spPr>
          <a:xfrm rot="0">
            <a:off x="9441932" y="612233"/>
            <a:ext cx="8415313" cy="1263734"/>
          </a:xfrm>
          <a:prstGeom prst="rect">
            <a:avLst/>
          </a:prstGeom>
        </p:spPr>
        <p:txBody>
          <a:bodyPr anchor="t" rtlCol="false" tIns="0" lIns="0" bIns="0" rIns="0">
            <a:spAutoFit/>
          </a:bodyPr>
          <a:lstStyle/>
          <a:p>
            <a:pPr algn="just" marL="0" indent="0" lvl="0">
              <a:lnSpc>
                <a:spcPts val="9977"/>
              </a:lnSpc>
              <a:spcBef>
                <a:spcPct val="0"/>
              </a:spcBef>
            </a:pPr>
            <a:r>
              <a:rPr lang="en-US" sz="8314">
                <a:solidFill>
                  <a:srgbClr val="1B443C"/>
                </a:solidFill>
                <a:latin typeface="Roca One Black"/>
              </a:rPr>
              <a:t>PENYELESAIAN</a:t>
            </a:r>
          </a:p>
        </p:txBody>
      </p:sp>
      <p:grpSp>
        <p:nvGrpSpPr>
          <p:cNvPr name="Group 22" id="22"/>
          <p:cNvGrpSpPr/>
          <p:nvPr/>
        </p:nvGrpSpPr>
        <p:grpSpPr>
          <a:xfrm rot="0">
            <a:off x="4331970" y="5611178"/>
            <a:ext cx="804862" cy="239078"/>
            <a:chOff x="0" y="0"/>
            <a:chExt cx="1073150" cy="318770"/>
          </a:xfrm>
        </p:grpSpPr>
        <p:sp>
          <p:nvSpPr>
            <p:cNvPr name="Freeform 23" id="23"/>
            <p:cNvSpPr/>
            <p:nvPr/>
          </p:nvSpPr>
          <p:spPr>
            <a:xfrm flipH="false" flipV="false">
              <a:off x="49530" y="6350"/>
              <a:ext cx="984250" cy="261620"/>
            </a:xfrm>
            <a:custGeom>
              <a:avLst/>
              <a:gdLst/>
              <a:ahLst/>
              <a:cxnLst/>
              <a:rect r="r" b="b" t="t" l="l"/>
              <a:pathLst>
                <a:path h="261620" w="984250">
                  <a:moveTo>
                    <a:pt x="15240" y="240030"/>
                  </a:moveTo>
                  <a:cubicBezTo>
                    <a:pt x="3810" y="78740"/>
                    <a:pt x="0" y="66040"/>
                    <a:pt x="17780" y="53340"/>
                  </a:cubicBezTo>
                  <a:cubicBezTo>
                    <a:pt x="92710" y="0"/>
                    <a:pt x="791210" y="43180"/>
                    <a:pt x="889000" y="44450"/>
                  </a:cubicBezTo>
                  <a:cubicBezTo>
                    <a:pt x="909320" y="44450"/>
                    <a:pt x="913130" y="40640"/>
                    <a:pt x="924560" y="45720"/>
                  </a:cubicBezTo>
                  <a:cubicBezTo>
                    <a:pt x="938530" y="52070"/>
                    <a:pt x="952500" y="64770"/>
                    <a:pt x="961390" y="83820"/>
                  </a:cubicBezTo>
                  <a:cubicBezTo>
                    <a:pt x="975360" y="115570"/>
                    <a:pt x="984250" y="208280"/>
                    <a:pt x="971550" y="234950"/>
                  </a:cubicBezTo>
                  <a:cubicBezTo>
                    <a:pt x="965200" y="247650"/>
                    <a:pt x="951230" y="257810"/>
                    <a:pt x="942340" y="256540"/>
                  </a:cubicBezTo>
                  <a:cubicBezTo>
                    <a:pt x="932180" y="255270"/>
                    <a:pt x="915670" y="233680"/>
                    <a:pt x="914400" y="223520"/>
                  </a:cubicBezTo>
                  <a:cubicBezTo>
                    <a:pt x="914400" y="214630"/>
                    <a:pt x="922020" y="203200"/>
                    <a:pt x="929640" y="199390"/>
                  </a:cubicBezTo>
                  <a:cubicBezTo>
                    <a:pt x="938530" y="195580"/>
                    <a:pt x="957580" y="199390"/>
                    <a:pt x="965200" y="205740"/>
                  </a:cubicBezTo>
                  <a:cubicBezTo>
                    <a:pt x="971550" y="210820"/>
                    <a:pt x="975360" y="224790"/>
                    <a:pt x="972820" y="232410"/>
                  </a:cubicBezTo>
                  <a:cubicBezTo>
                    <a:pt x="970280" y="241300"/>
                    <a:pt x="955040" y="256540"/>
                    <a:pt x="946150" y="256540"/>
                  </a:cubicBezTo>
                  <a:cubicBezTo>
                    <a:pt x="935990" y="256540"/>
                    <a:pt x="919480" y="241300"/>
                    <a:pt x="913130" y="226060"/>
                  </a:cubicBezTo>
                  <a:cubicBezTo>
                    <a:pt x="901700" y="199390"/>
                    <a:pt x="941070" y="125730"/>
                    <a:pt x="916940" y="100330"/>
                  </a:cubicBezTo>
                  <a:cubicBezTo>
                    <a:pt x="883920" y="64770"/>
                    <a:pt x="773430" y="93980"/>
                    <a:pt x="673100" y="92710"/>
                  </a:cubicBezTo>
                  <a:cubicBezTo>
                    <a:pt x="514350" y="91440"/>
                    <a:pt x="119380" y="31750"/>
                    <a:pt x="57150" y="99060"/>
                  </a:cubicBezTo>
                  <a:cubicBezTo>
                    <a:pt x="26670" y="132080"/>
                    <a:pt x="77470" y="218440"/>
                    <a:pt x="66040" y="242570"/>
                  </a:cubicBezTo>
                  <a:cubicBezTo>
                    <a:pt x="60960" y="254000"/>
                    <a:pt x="49530" y="261620"/>
                    <a:pt x="41910" y="261620"/>
                  </a:cubicBezTo>
                  <a:cubicBezTo>
                    <a:pt x="33020" y="261620"/>
                    <a:pt x="15240" y="240030"/>
                    <a:pt x="15240" y="240030"/>
                  </a:cubicBezTo>
                </a:path>
              </a:pathLst>
            </a:custGeom>
            <a:solidFill>
              <a:srgbClr val="FD1800"/>
            </a:solidFill>
            <a:ln>
              <a:noFill/>
            </a:ln>
          </p:spPr>
        </p:sp>
      </p:grpSp>
      <p:grpSp>
        <p:nvGrpSpPr>
          <p:cNvPr name="Group 24" id="24"/>
          <p:cNvGrpSpPr/>
          <p:nvPr/>
        </p:nvGrpSpPr>
        <p:grpSpPr>
          <a:xfrm rot="0">
            <a:off x="4464368" y="5454968"/>
            <a:ext cx="2143125" cy="364808"/>
            <a:chOff x="0" y="0"/>
            <a:chExt cx="2857500" cy="486410"/>
          </a:xfrm>
        </p:grpSpPr>
        <p:sp>
          <p:nvSpPr>
            <p:cNvPr name="Freeform 25" id="25"/>
            <p:cNvSpPr/>
            <p:nvPr/>
          </p:nvSpPr>
          <p:spPr>
            <a:xfrm flipH="false" flipV="false">
              <a:off x="50800" y="40640"/>
              <a:ext cx="2771140" cy="397510"/>
            </a:xfrm>
            <a:custGeom>
              <a:avLst/>
              <a:gdLst/>
              <a:ahLst/>
              <a:cxnLst/>
              <a:rect r="r" b="b" t="t" l="l"/>
              <a:pathLst>
                <a:path h="397510" w="2771140">
                  <a:moveTo>
                    <a:pt x="0" y="365760"/>
                  </a:moveTo>
                  <a:cubicBezTo>
                    <a:pt x="19050" y="227330"/>
                    <a:pt x="2540" y="127000"/>
                    <a:pt x="10160" y="90170"/>
                  </a:cubicBezTo>
                  <a:cubicBezTo>
                    <a:pt x="13970" y="73660"/>
                    <a:pt x="11430" y="64770"/>
                    <a:pt x="26670" y="54610"/>
                  </a:cubicBezTo>
                  <a:cubicBezTo>
                    <a:pt x="111760" y="0"/>
                    <a:pt x="965200" y="63500"/>
                    <a:pt x="1172210" y="52070"/>
                  </a:cubicBezTo>
                  <a:cubicBezTo>
                    <a:pt x="1249680" y="48260"/>
                    <a:pt x="1258570" y="38100"/>
                    <a:pt x="1332230" y="34290"/>
                  </a:cubicBezTo>
                  <a:cubicBezTo>
                    <a:pt x="1499870" y="25400"/>
                    <a:pt x="1917700" y="40640"/>
                    <a:pt x="2156460" y="34290"/>
                  </a:cubicBezTo>
                  <a:cubicBezTo>
                    <a:pt x="2340610" y="29210"/>
                    <a:pt x="2570480" y="5080"/>
                    <a:pt x="2645410" y="10160"/>
                  </a:cubicBezTo>
                  <a:cubicBezTo>
                    <a:pt x="2668270" y="11430"/>
                    <a:pt x="2679700" y="10160"/>
                    <a:pt x="2689860" y="17780"/>
                  </a:cubicBezTo>
                  <a:cubicBezTo>
                    <a:pt x="2700020" y="24130"/>
                    <a:pt x="2702560" y="33020"/>
                    <a:pt x="2708910" y="49530"/>
                  </a:cubicBezTo>
                  <a:cubicBezTo>
                    <a:pt x="2726690" y="99060"/>
                    <a:pt x="2771140" y="318770"/>
                    <a:pt x="2755900" y="365760"/>
                  </a:cubicBezTo>
                  <a:cubicBezTo>
                    <a:pt x="2750820" y="382270"/>
                    <a:pt x="2739390" y="392430"/>
                    <a:pt x="2729230" y="393700"/>
                  </a:cubicBezTo>
                  <a:cubicBezTo>
                    <a:pt x="2719070" y="394970"/>
                    <a:pt x="2701290" y="384810"/>
                    <a:pt x="2696210" y="375920"/>
                  </a:cubicBezTo>
                  <a:cubicBezTo>
                    <a:pt x="2692400" y="368300"/>
                    <a:pt x="2693670" y="354330"/>
                    <a:pt x="2697480" y="346710"/>
                  </a:cubicBezTo>
                  <a:cubicBezTo>
                    <a:pt x="2701290" y="339090"/>
                    <a:pt x="2715260" y="332740"/>
                    <a:pt x="2722880" y="331470"/>
                  </a:cubicBezTo>
                  <a:cubicBezTo>
                    <a:pt x="2729230" y="330200"/>
                    <a:pt x="2736850" y="332740"/>
                    <a:pt x="2741930" y="336550"/>
                  </a:cubicBezTo>
                  <a:cubicBezTo>
                    <a:pt x="2748280" y="341630"/>
                    <a:pt x="2757170" y="354330"/>
                    <a:pt x="2755900" y="363220"/>
                  </a:cubicBezTo>
                  <a:cubicBezTo>
                    <a:pt x="2754630" y="373380"/>
                    <a:pt x="2743200" y="389890"/>
                    <a:pt x="2733040" y="392430"/>
                  </a:cubicBezTo>
                  <a:cubicBezTo>
                    <a:pt x="2722880" y="394970"/>
                    <a:pt x="2707640" y="389890"/>
                    <a:pt x="2697480" y="378460"/>
                  </a:cubicBezTo>
                  <a:cubicBezTo>
                    <a:pt x="2675890" y="353060"/>
                    <a:pt x="2669540" y="256540"/>
                    <a:pt x="2664460" y="200660"/>
                  </a:cubicBezTo>
                  <a:cubicBezTo>
                    <a:pt x="2659380" y="151130"/>
                    <a:pt x="2683510" y="82550"/>
                    <a:pt x="2661920" y="60960"/>
                  </a:cubicBezTo>
                  <a:cubicBezTo>
                    <a:pt x="2642870" y="41910"/>
                    <a:pt x="2598420" y="57150"/>
                    <a:pt x="2561590" y="58420"/>
                  </a:cubicBezTo>
                  <a:cubicBezTo>
                    <a:pt x="2515870" y="59690"/>
                    <a:pt x="2482850" y="68580"/>
                    <a:pt x="2410460" y="71120"/>
                  </a:cubicBezTo>
                  <a:cubicBezTo>
                    <a:pt x="2226310" y="78740"/>
                    <a:pt x="1647190" y="57150"/>
                    <a:pt x="1426210" y="64770"/>
                  </a:cubicBezTo>
                  <a:cubicBezTo>
                    <a:pt x="1314450" y="68580"/>
                    <a:pt x="1286510" y="77470"/>
                    <a:pt x="1172210" y="82550"/>
                  </a:cubicBezTo>
                  <a:cubicBezTo>
                    <a:pt x="938530" y="92710"/>
                    <a:pt x="210820" y="115570"/>
                    <a:pt x="102870" y="95250"/>
                  </a:cubicBezTo>
                  <a:cubicBezTo>
                    <a:pt x="82550" y="91440"/>
                    <a:pt x="77470" y="76200"/>
                    <a:pt x="68580" y="81280"/>
                  </a:cubicBezTo>
                  <a:cubicBezTo>
                    <a:pt x="43180" y="97790"/>
                    <a:pt x="73660" y="345440"/>
                    <a:pt x="49530" y="381000"/>
                  </a:cubicBezTo>
                  <a:cubicBezTo>
                    <a:pt x="41910" y="392430"/>
                    <a:pt x="26670" y="397510"/>
                    <a:pt x="19050" y="394970"/>
                  </a:cubicBezTo>
                  <a:cubicBezTo>
                    <a:pt x="10160" y="392430"/>
                    <a:pt x="0" y="365760"/>
                    <a:pt x="0" y="365760"/>
                  </a:cubicBezTo>
                </a:path>
              </a:pathLst>
            </a:custGeom>
            <a:solidFill>
              <a:srgbClr val="FFC107"/>
            </a:solidFill>
            <a:ln>
              <a:noFill/>
            </a:ln>
          </p:spPr>
        </p:sp>
      </p:grpSp>
    </p:spTree>
  </p:cSld>
  <p:clrMapOvr>
    <a:masterClrMapping/>
  </p:clrMapOvr>
  <p:transition spd="fast">
    <p:circle/>
  </p:transition>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12" r="0" b="59699"/>
          <a:stretch>
            <a:fillRect/>
          </a:stretch>
        </p:blipFill>
        <p:spPr>
          <a:xfrm flipH="false" flipV="false" rot="0">
            <a:off x="0" y="-1840395"/>
            <a:ext cx="19027094" cy="445228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98568" y="849823"/>
            <a:ext cx="994954" cy="99495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937945" y="849823"/>
            <a:ext cx="994954" cy="994954"/>
          </a:xfrm>
          <a:prstGeom prst="rect">
            <a:avLst/>
          </a:prstGeom>
        </p:spPr>
      </p:pic>
      <p:sp>
        <p:nvSpPr>
          <p:cNvPr name="AutoShape 5" id="5"/>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6" id="6"/>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7" id="7"/>
          <p:cNvGrpSpPr/>
          <p:nvPr/>
        </p:nvGrpSpPr>
        <p:grpSpPr>
          <a:xfrm rot="0">
            <a:off x="17531885" y="8957875"/>
            <a:ext cx="1163187" cy="1163187"/>
            <a:chOff x="0" y="0"/>
            <a:chExt cx="812800" cy="812800"/>
          </a:xfrm>
        </p:grpSpPr>
        <p:sp>
          <p:nvSpPr>
            <p:cNvPr name="Freeform 8" id="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768449" y="9372600"/>
            <a:ext cx="345030" cy="333738"/>
          </a:xfrm>
          <a:prstGeom prst="rect">
            <a:avLst/>
          </a:prstGeom>
        </p:spPr>
      </p:pic>
      <p:sp>
        <p:nvSpPr>
          <p:cNvPr name="TextBox 11" id="11"/>
          <p:cNvSpPr txBox="true"/>
          <p:nvPr/>
        </p:nvSpPr>
        <p:spPr>
          <a:xfrm rot="0">
            <a:off x="5375182" y="735467"/>
            <a:ext cx="4398588" cy="1390650"/>
          </a:xfrm>
          <a:prstGeom prst="rect">
            <a:avLst/>
          </a:prstGeom>
        </p:spPr>
        <p:txBody>
          <a:bodyPr anchor="t" rtlCol="false" tIns="0" lIns="0" bIns="0" rIns="0">
            <a:spAutoFit/>
          </a:bodyPr>
          <a:lstStyle/>
          <a:p>
            <a:pPr algn="r" marL="0" indent="0" lvl="0">
              <a:lnSpc>
                <a:spcPts val="10920"/>
              </a:lnSpc>
              <a:spcBef>
                <a:spcPct val="0"/>
              </a:spcBef>
            </a:pPr>
            <a:r>
              <a:rPr lang="en-US" sz="9100">
                <a:solidFill>
                  <a:srgbClr val="D34A24"/>
                </a:solidFill>
                <a:latin typeface="Roca One Black"/>
              </a:rPr>
              <a:t>Contoh </a:t>
            </a:r>
          </a:p>
        </p:txBody>
      </p:sp>
      <p:sp>
        <p:nvSpPr>
          <p:cNvPr name="TextBox 12" id="12"/>
          <p:cNvSpPr txBox="true"/>
          <p:nvPr/>
        </p:nvSpPr>
        <p:spPr>
          <a:xfrm rot="0">
            <a:off x="10062273" y="849823"/>
            <a:ext cx="2850545" cy="1171575"/>
          </a:xfrm>
          <a:prstGeom prst="rect">
            <a:avLst/>
          </a:prstGeom>
        </p:spPr>
        <p:txBody>
          <a:bodyPr anchor="t" rtlCol="false" tIns="0" lIns="0" bIns="0" rIns="0">
            <a:spAutoFit/>
          </a:bodyPr>
          <a:lstStyle/>
          <a:p>
            <a:pPr algn="just" marL="0" indent="0" lvl="0">
              <a:lnSpc>
                <a:spcPts val="9240"/>
              </a:lnSpc>
              <a:spcBef>
                <a:spcPct val="0"/>
              </a:spcBef>
            </a:pPr>
            <a:r>
              <a:rPr lang="en-US" sz="7700">
                <a:solidFill>
                  <a:srgbClr val="3C7F72"/>
                </a:solidFill>
                <a:latin typeface="Roca One"/>
              </a:rPr>
              <a:t>Soal 3</a:t>
            </a:r>
          </a:p>
        </p:txBody>
      </p:sp>
      <p:sp>
        <p:nvSpPr>
          <p:cNvPr name="TextBox 13" id="13"/>
          <p:cNvSpPr txBox="true"/>
          <p:nvPr/>
        </p:nvSpPr>
        <p:spPr>
          <a:xfrm rot="0">
            <a:off x="2196154" y="3886212"/>
            <a:ext cx="14200491" cy="7332083"/>
          </a:xfrm>
          <a:prstGeom prst="rect">
            <a:avLst/>
          </a:prstGeom>
        </p:spPr>
        <p:txBody>
          <a:bodyPr anchor="t" rtlCol="false" tIns="0" lIns="0" bIns="0" rIns="0">
            <a:spAutoFit/>
          </a:bodyPr>
          <a:lstStyle/>
          <a:p>
            <a:pPr algn="just">
              <a:lnSpc>
                <a:spcPts val="6466"/>
              </a:lnSpc>
            </a:pPr>
            <a:r>
              <a:rPr lang="en-US" sz="4618">
                <a:solidFill>
                  <a:srgbClr val="000000"/>
                </a:solidFill>
                <a:latin typeface="Open Sauce"/>
              </a:rPr>
              <a:t>Gunakan Peta Karnaugh untuk merancang rangkaian logika yang dapat menentukan apakah sebuah angka desimal yang direpresentasikan dalam bit biner merupakan bilangan genap atau bukan (yaitu,memberikan nilai 1 jika genap dan 0 jika tidak</a:t>
            </a:r>
          </a:p>
          <a:p>
            <a:pPr algn="just">
              <a:lnSpc>
                <a:spcPts val="6466"/>
              </a:lnSpc>
            </a:pPr>
          </a:p>
          <a:p>
            <a:pPr algn="just">
              <a:lnSpc>
                <a:spcPts val="6466"/>
              </a:lnSpc>
            </a:pPr>
          </a:p>
          <a:p>
            <a:pPr algn="just">
              <a:lnSpc>
                <a:spcPts val="6466"/>
              </a:lnSpc>
            </a:pPr>
            <a:r>
              <a:rPr lang="en-US" sz="4618">
                <a:solidFill>
                  <a:srgbClr val="000000"/>
                </a:solidFill>
                <a:latin typeface="Open Sauce"/>
              </a:rPr>
              <a:t> </a:t>
            </a:r>
          </a:p>
        </p:txBody>
      </p:sp>
      <p:sp>
        <p:nvSpPr>
          <p:cNvPr name="TextBox 14" id="14"/>
          <p:cNvSpPr txBox="true"/>
          <p:nvPr/>
        </p:nvSpPr>
        <p:spPr>
          <a:xfrm rot="0">
            <a:off x="1172031" y="3886212"/>
            <a:ext cx="1123385" cy="752535"/>
          </a:xfrm>
          <a:prstGeom prst="rect">
            <a:avLst/>
          </a:prstGeom>
        </p:spPr>
        <p:txBody>
          <a:bodyPr anchor="t" rtlCol="false" tIns="0" lIns="0" bIns="0" rIns="0">
            <a:spAutoFit/>
          </a:bodyPr>
          <a:lstStyle/>
          <a:p>
            <a:pPr algn="ctr">
              <a:lnSpc>
                <a:spcPts val="6231"/>
              </a:lnSpc>
              <a:spcBef>
                <a:spcPct val="0"/>
              </a:spcBef>
            </a:pPr>
            <a:r>
              <a:rPr lang="en-US" sz="4451">
                <a:solidFill>
                  <a:srgbClr val="000000"/>
                </a:solidFill>
                <a:latin typeface="Open Sauce"/>
              </a:rPr>
              <a:t>3.</a:t>
            </a:r>
          </a:p>
        </p:txBody>
      </p:sp>
      <p:grpSp>
        <p:nvGrpSpPr>
          <p:cNvPr name="Group 15" id="15"/>
          <p:cNvGrpSpPr/>
          <p:nvPr/>
        </p:nvGrpSpPr>
        <p:grpSpPr>
          <a:xfrm rot="0">
            <a:off x="15486833" y="-1019073"/>
            <a:ext cx="4804476" cy="3745265"/>
            <a:chOff x="0" y="0"/>
            <a:chExt cx="6405969" cy="4993686"/>
          </a:xfrm>
        </p:grpSpPr>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18" id="1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19" id="1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20" id="2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21" id="21"/>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grpSp>
        <p:nvGrpSpPr>
          <p:cNvPr name="Group 22" id="22"/>
          <p:cNvGrpSpPr/>
          <p:nvPr/>
        </p:nvGrpSpPr>
        <p:grpSpPr>
          <a:xfrm rot="-1851294">
            <a:off x="-989471" y="-1486884"/>
            <a:ext cx="4804476" cy="3745265"/>
            <a:chOff x="0" y="0"/>
            <a:chExt cx="6405969" cy="4993686"/>
          </a:xfrm>
        </p:grpSpPr>
        <p:pic>
          <p:nvPicPr>
            <p:cNvPr name="Picture 23" id="2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69045" y="2623569"/>
              <a:ext cx="460040" cy="444984"/>
            </a:xfrm>
            <a:prstGeom prst="rect">
              <a:avLst/>
            </a:prstGeom>
          </p:spPr>
        </p:pic>
        <p:pic>
          <p:nvPicPr>
            <p:cNvPr name="Picture 24" id="2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588607" y="1998008"/>
              <a:ext cx="2240345" cy="2585788"/>
            </a:xfrm>
            <a:prstGeom prst="rect">
              <a:avLst/>
            </a:prstGeom>
          </p:spPr>
        </p:pic>
        <p:pic>
          <p:nvPicPr>
            <p:cNvPr name="Picture 25" id="2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528599" y="768888"/>
              <a:ext cx="2529866" cy="2406635"/>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84388">
              <a:off x="1717485" y="1526115"/>
              <a:ext cx="2240345" cy="2585788"/>
            </a:xfrm>
            <a:prstGeom prst="rect">
              <a:avLst/>
            </a:prstGeom>
          </p:spPr>
        </p:pic>
        <p:pic>
          <p:nvPicPr>
            <p:cNvPr name="Picture 27" id="2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2784388">
              <a:off x="2280018" y="542543"/>
              <a:ext cx="2529866" cy="2406635"/>
            </a:xfrm>
            <a:prstGeom prst="rect">
              <a:avLst/>
            </a:prstGeom>
          </p:spPr>
        </p:pic>
        <p:sp>
          <p:nvSpPr>
            <p:cNvPr name="TextBox 28" id="28"/>
            <p:cNvSpPr txBox="true"/>
            <p:nvPr/>
          </p:nvSpPr>
          <p:spPr>
            <a:xfrm rot="0">
              <a:off x="1390809" y="2757523"/>
              <a:ext cx="5015159" cy="680493"/>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12941"/>
                    </a:srgbClr>
                  </a:solidFill>
                  <a:latin typeface="Fira Code Light"/>
                </a:rPr>
                <a:t>0110011101001101</a:t>
              </a:r>
            </a:p>
          </p:txBody>
        </p:sp>
      </p:grpSp>
    </p:spTree>
  </p:cSld>
  <p:clrMapOvr>
    <a:masterClrMapping/>
  </p:clrMapOvr>
  <p:transition spd="fast">
    <p:circle/>
  </p:transition>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2082"/>
          <a:stretch>
            <a:fillRect/>
          </a:stretch>
        </p:blipFill>
        <p:spPr>
          <a:xfrm flipH="false" flipV="false" rot="0">
            <a:off x="-609511" y="-423298"/>
            <a:ext cx="9171131" cy="53310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61620" y="-9494163"/>
            <a:ext cx="11472227" cy="11535146"/>
          </a:xfrm>
          <a:prstGeom prst="rect">
            <a:avLst/>
          </a:prstGeom>
        </p:spPr>
      </p:pic>
      <p:grpSp>
        <p:nvGrpSpPr>
          <p:cNvPr name="Group 4" id="4"/>
          <p:cNvGrpSpPr/>
          <p:nvPr/>
        </p:nvGrpSpPr>
        <p:grpSpPr>
          <a:xfrm rot="0">
            <a:off x="17569677" y="8095113"/>
            <a:ext cx="1163187" cy="1163187"/>
            <a:chOff x="0" y="0"/>
            <a:chExt cx="812800" cy="812800"/>
          </a:xfrm>
        </p:grpSpPr>
        <p:sp>
          <p:nvSpPr>
            <p:cNvPr name="Freeform 5" id="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9511" y="4676486"/>
            <a:ext cx="5771418" cy="8334178"/>
          </a:xfrm>
          <a:prstGeom prst="rect">
            <a:avLst/>
          </a:prstGeom>
        </p:spPr>
      </p:pic>
      <p:sp>
        <p:nvSpPr>
          <p:cNvPr name="TextBox 9" id="9"/>
          <p:cNvSpPr txBox="true"/>
          <p:nvPr/>
        </p:nvSpPr>
        <p:spPr>
          <a:xfrm rot="0">
            <a:off x="2990737" y="2972170"/>
            <a:ext cx="7168165" cy="2665060"/>
          </a:xfrm>
          <a:prstGeom prst="rect">
            <a:avLst/>
          </a:prstGeom>
        </p:spPr>
        <p:txBody>
          <a:bodyPr anchor="t" rtlCol="false" tIns="0" lIns="0" bIns="0" rIns="0">
            <a:spAutoFit/>
          </a:bodyPr>
          <a:lstStyle/>
          <a:p>
            <a:pPr>
              <a:lnSpc>
                <a:spcPts val="3574"/>
              </a:lnSpc>
            </a:pPr>
            <a:r>
              <a:rPr lang="en-US" sz="2552">
                <a:solidFill>
                  <a:srgbClr val="1B443C"/>
                </a:solidFill>
                <a:latin typeface="Open Sauce"/>
              </a:rPr>
              <a:t>Angka desimal : 0..9 (direpresentasikan dalam 4 bit biner, misalkan (                   ).</a:t>
            </a:r>
          </a:p>
          <a:p>
            <a:pPr>
              <a:lnSpc>
                <a:spcPts val="3574"/>
              </a:lnSpc>
              <a:spcBef>
                <a:spcPct val="0"/>
              </a:spcBef>
            </a:pPr>
            <a:r>
              <a:rPr lang="en-US" sz="2552">
                <a:solidFill>
                  <a:srgbClr val="1B443C"/>
                </a:solidFill>
                <a:latin typeface="Open Sauce"/>
              </a:rPr>
              <a:t>Fungsi f(                   ) bernilai 1 jika representasi desimal dari                     menyatakan bilangan genap, dan bernilai 0 jika tidak genap </a:t>
            </a:r>
          </a:p>
        </p:txBody>
      </p:sp>
      <p:grpSp>
        <p:nvGrpSpPr>
          <p:cNvPr name="Group 10" id="10"/>
          <p:cNvGrpSpPr/>
          <p:nvPr/>
        </p:nvGrpSpPr>
        <p:grpSpPr>
          <a:xfrm rot="0">
            <a:off x="7381705" y="3474171"/>
            <a:ext cx="250408" cy="272527"/>
            <a:chOff x="0" y="0"/>
            <a:chExt cx="762000" cy="829310"/>
          </a:xfrm>
        </p:grpSpPr>
        <p:sp>
          <p:nvSpPr>
            <p:cNvPr name="Freeform 11" id="11"/>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12" id="12"/>
          <p:cNvGrpSpPr/>
          <p:nvPr/>
        </p:nvGrpSpPr>
        <p:grpSpPr>
          <a:xfrm rot="0">
            <a:off x="8102284" y="3629667"/>
            <a:ext cx="74089" cy="143931"/>
            <a:chOff x="0" y="0"/>
            <a:chExt cx="199390" cy="387350"/>
          </a:xfrm>
        </p:grpSpPr>
        <p:sp>
          <p:nvSpPr>
            <p:cNvPr name="Freeform 13" id="13"/>
            <p:cNvSpPr/>
            <p:nvPr/>
          </p:nvSpPr>
          <p:spPr>
            <a:xfrm flipH="false" flipV="false">
              <a:off x="50800" y="49530"/>
              <a:ext cx="104140" cy="289560"/>
            </a:xfrm>
            <a:custGeom>
              <a:avLst/>
              <a:gdLst/>
              <a:ahLst/>
              <a:cxnLst/>
              <a:rect r="r" b="b" t="t" l="l"/>
              <a:pathLst>
                <a:path h="289560" w="104140">
                  <a:moveTo>
                    <a:pt x="0" y="114300"/>
                  </a:moveTo>
                  <a:cubicBezTo>
                    <a:pt x="29210" y="5080"/>
                    <a:pt x="34290" y="1270"/>
                    <a:pt x="39370" y="1270"/>
                  </a:cubicBezTo>
                  <a:cubicBezTo>
                    <a:pt x="45720" y="1270"/>
                    <a:pt x="53340" y="3810"/>
                    <a:pt x="59690" y="11430"/>
                  </a:cubicBezTo>
                  <a:cubicBezTo>
                    <a:pt x="78740" y="36830"/>
                    <a:pt x="104140" y="184150"/>
                    <a:pt x="97790" y="232410"/>
                  </a:cubicBezTo>
                  <a:cubicBezTo>
                    <a:pt x="93980" y="257810"/>
                    <a:pt x="82550" y="283210"/>
                    <a:pt x="71120" y="287020"/>
                  </a:cubicBezTo>
                  <a:cubicBezTo>
                    <a:pt x="63500" y="289560"/>
                    <a:pt x="46990" y="279400"/>
                    <a:pt x="45720" y="273050"/>
                  </a:cubicBezTo>
                  <a:cubicBezTo>
                    <a:pt x="44450" y="266700"/>
                    <a:pt x="54610" y="250190"/>
                    <a:pt x="60960" y="248920"/>
                  </a:cubicBezTo>
                  <a:cubicBezTo>
                    <a:pt x="67310" y="247650"/>
                    <a:pt x="83820" y="259080"/>
                    <a:pt x="85090" y="265430"/>
                  </a:cubicBezTo>
                  <a:cubicBezTo>
                    <a:pt x="86360" y="271780"/>
                    <a:pt x="73660" y="287020"/>
                    <a:pt x="67310" y="287020"/>
                  </a:cubicBezTo>
                  <a:cubicBezTo>
                    <a:pt x="60960" y="287020"/>
                    <a:pt x="48260" y="278130"/>
                    <a:pt x="45720" y="269240"/>
                  </a:cubicBezTo>
                  <a:cubicBezTo>
                    <a:pt x="40640" y="255270"/>
                    <a:pt x="59690" y="232410"/>
                    <a:pt x="59690" y="205740"/>
                  </a:cubicBezTo>
                  <a:cubicBezTo>
                    <a:pt x="59690" y="160020"/>
                    <a:pt x="13970" y="43180"/>
                    <a:pt x="22860" y="16510"/>
                  </a:cubicBezTo>
                  <a:cubicBezTo>
                    <a:pt x="25400" y="7620"/>
                    <a:pt x="33020" y="2540"/>
                    <a:pt x="39370" y="1270"/>
                  </a:cubicBezTo>
                  <a:cubicBezTo>
                    <a:pt x="45720" y="0"/>
                    <a:pt x="55880" y="3810"/>
                    <a:pt x="59690" y="11430"/>
                  </a:cubicBezTo>
                  <a:cubicBezTo>
                    <a:pt x="67310" y="27940"/>
                    <a:pt x="48260" y="109220"/>
                    <a:pt x="35560" y="125730"/>
                  </a:cubicBezTo>
                  <a:cubicBezTo>
                    <a:pt x="29210" y="133350"/>
                    <a:pt x="21590" y="135890"/>
                    <a:pt x="15240" y="134620"/>
                  </a:cubicBezTo>
                  <a:cubicBezTo>
                    <a:pt x="8890" y="133350"/>
                    <a:pt x="0" y="114300"/>
                    <a:pt x="0" y="114300"/>
                  </a:cubicBezTo>
                </a:path>
              </a:pathLst>
            </a:custGeom>
            <a:solidFill>
              <a:srgbClr val="000000"/>
            </a:solidFill>
            <a:ln>
              <a:noFill/>
            </a:ln>
          </p:spPr>
        </p:sp>
      </p:grpSp>
      <p:grpSp>
        <p:nvGrpSpPr>
          <p:cNvPr name="Group 14" id="14"/>
          <p:cNvGrpSpPr/>
          <p:nvPr/>
        </p:nvGrpSpPr>
        <p:grpSpPr>
          <a:xfrm rot="0">
            <a:off x="8512506" y="3629667"/>
            <a:ext cx="152314" cy="159505"/>
            <a:chOff x="0" y="0"/>
            <a:chExt cx="295910" cy="309880"/>
          </a:xfrm>
        </p:grpSpPr>
        <p:sp>
          <p:nvSpPr>
            <p:cNvPr name="Freeform 15" id="15"/>
            <p:cNvSpPr/>
            <p:nvPr/>
          </p:nvSpPr>
          <p:spPr>
            <a:xfrm flipH="false" flipV="false">
              <a:off x="46990" y="50800"/>
              <a:ext cx="199390" cy="213360"/>
            </a:xfrm>
            <a:custGeom>
              <a:avLst/>
              <a:gdLst/>
              <a:ahLst/>
              <a:cxnLst/>
              <a:rect r="r" b="b" t="t" l="l"/>
              <a:pathLst>
                <a:path h="213360" w="199390">
                  <a:moveTo>
                    <a:pt x="39370" y="0"/>
                  </a:moveTo>
                  <a:cubicBezTo>
                    <a:pt x="124460" y="7620"/>
                    <a:pt x="137160" y="27940"/>
                    <a:pt x="142240" y="44450"/>
                  </a:cubicBezTo>
                  <a:cubicBezTo>
                    <a:pt x="146050" y="60960"/>
                    <a:pt x="144780" y="78740"/>
                    <a:pt x="137160" y="96520"/>
                  </a:cubicBezTo>
                  <a:cubicBezTo>
                    <a:pt x="125730" y="121920"/>
                    <a:pt x="85090" y="156210"/>
                    <a:pt x="62230" y="173990"/>
                  </a:cubicBezTo>
                  <a:cubicBezTo>
                    <a:pt x="46990" y="186690"/>
                    <a:pt x="30480" y="199390"/>
                    <a:pt x="19050" y="199390"/>
                  </a:cubicBezTo>
                  <a:cubicBezTo>
                    <a:pt x="12700" y="199390"/>
                    <a:pt x="6350" y="195580"/>
                    <a:pt x="3810" y="191770"/>
                  </a:cubicBezTo>
                  <a:cubicBezTo>
                    <a:pt x="1270" y="186690"/>
                    <a:pt x="1270" y="176530"/>
                    <a:pt x="7620" y="171450"/>
                  </a:cubicBezTo>
                  <a:cubicBezTo>
                    <a:pt x="25400" y="157480"/>
                    <a:pt x="161290" y="161290"/>
                    <a:pt x="185420" y="173990"/>
                  </a:cubicBezTo>
                  <a:cubicBezTo>
                    <a:pt x="194310" y="177800"/>
                    <a:pt x="198120" y="185420"/>
                    <a:pt x="198120" y="190500"/>
                  </a:cubicBezTo>
                  <a:cubicBezTo>
                    <a:pt x="198120" y="195580"/>
                    <a:pt x="194310" y="203200"/>
                    <a:pt x="190500" y="204470"/>
                  </a:cubicBezTo>
                  <a:cubicBezTo>
                    <a:pt x="184150" y="207010"/>
                    <a:pt x="165100" y="199390"/>
                    <a:pt x="163830" y="194310"/>
                  </a:cubicBezTo>
                  <a:cubicBezTo>
                    <a:pt x="162560" y="189230"/>
                    <a:pt x="177800" y="173990"/>
                    <a:pt x="184150" y="173990"/>
                  </a:cubicBezTo>
                  <a:cubicBezTo>
                    <a:pt x="189230" y="173990"/>
                    <a:pt x="196850" y="184150"/>
                    <a:pt x="198120" y="189230"/>
                  </a:cubicBezTo>
                  <a:cubicBezTo>
                    <a:pt x="199390" y="194310"/>
                    <a:pt x="196850" y="200660"/>
                    <a:pt x="191770" y="204470"/>
                  </a:cubicBezTo>
                  <a:cubicBezTo>
                    <a:pt x="177800" y="213360"/>
                    <a:pt x="120650" y="210820"/>
                    <a:pt x="87630" y="208280"/>
                  </a:cubicBezTo>
                  <a:cubicBezTo>
                    <a:pt x="58420" y="205740"/>
                    <a:pt x="11430" y="203200"/>
                    <a:pt x="3810" y="191770"/>
                  </a:cubicBezTo>
                  <a:cubicBezTo>
                    <a:pt x="0" y="186690"/>
                    <a:pt x="2540" y="179070"/>
                    <a:pt x="7620" y="171450"/>
                  </a:cubicBezTo>
                  <a:cubicBezTo>
                    <a:pt x="17780" y="156210"/>
                    <a:pt x="66040" y="142240"/>
                    <a:pt x="83820" y="121920"/>
                  </a:cubicBezTo>
                  <a:cubicBezTo>
                    <a:pt x="100330" y="102870"/>
                    <a:pt x="115570" y="72390"/>
                    <a:pt x="115570" y="54610"/>
                  </a:cubicBezTo>
                  <a:cubicBezTo>
                    <a:pt x="115570" y="41910"/>
                    <a:pt x="107950" y="27940"/>
                    <a:pt x="97790" y="22860"/>
                  </a:cubicBezTo>
                  <a:cubicBezTo>
                    <a:pt x="83820" y="15240"/>
                    <a:pt x="40640" y="36830"/>
                    <a:pt x="30480" y="30480"/>
                  </a:cubicBezTo>
                  <a:cubicBezTo>
                    <a:pt x="25400" y="27940"/>
                    <a:pt x="22860" y="21590"/>
                    <a:pt x="24130" y="16510"/>
                  </a:cubicBezTo>
                  <a:cubicBezTo>
                    <a:pt x="25400" y="11430"/>
                    <a:pt x="39370" y="0"/>
                    <a:pt x="39370" y="0"/>
                  </a:cubicBezTo>
                </a:path>
              </a:pathLst>
            </a:custGeom>
            <a:solidFill>
              <a:srgbClr val="000000"/>
            </a:solidFill>
            <a:ln>
              <a:noFill/>
            </a:ln>
          </p:spPr>
        </p:sp>
      </p:grpSp>
      <p:grpSp>
        <p:nvGrpSpPr>
          <p:cNvPr name="Group 16" id="16"/>
          <p:cNvGrpSpPr/>
          <p:nvPr/>
        </p:nvGrpSpPr>
        <p:grpSpPr>
          <a:xfrm rot="0">
            <a:off x="8934278" y="3618288"/>
            <a:ext cx="122396" cy="166687"/>
            <a:chOff x="0" y="0"/>
            <a:chExt cx="326390" cy="444500"/>
          </a:xfrm>
        </p:grpSpPr>
        <p:sp>
          <p:nvSpPr>
            <p:cNvPr name="Freeform 17" id="17"/>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grpSp>
        <p:nvGrpSpPr>
          <p:cNvPr name="Group 18" id="18"/>
          <p:cNvGrpSpPr/>
          <p:nvPr/>
        </p:nvGrpSpPr>
        <p:grpSpPr>
          <a:xfrm rot="0">
            <a:off x="7632112" y="3629667"/>
            <a:ext cx="129329" cy="147463"/>
            <a:chOff x="0" y="0"/>
            <a:chExt cx="344170" cy="392430"/>
          </a:xfrm>
        </p:grpSpPr>
        <p:sp>
          <p:nvSpPr>
            <p:cNvPr name="Freeform 19" id="19"/>
            <p:cNvSpPr/>
            <p:nvPr/>
          </p:nvSpPr>
          <p:spPr>
            <a:xfrm flipH="false" flipV="false">
              <a:off x="50800" y="49530"/>
              <a:ext cx="242570" cy="297180"/>
            </a:xfrm>
            <a:custGeom>
              <a:avLst/>
              <a:gdLst/>
              <a:ahLst/>
              <a:cxnLst/>
              <a:rect r="r" b="b" t="t" l="l"/>
              <a:pathLst>
                <a:path h="297180" w="242570">
                  <a:moveTo>
                    <a:pt x="161290" y="27940"/>
                  </a:moveTo>
                  <a:cubicBezTo>
                    <a:pt x="72390" y="85090"/>
                    <a:pt x="54610" y="97790"/>
                    <a:pt x="44450" y="119380"/>
                  </a:cubicBezTo>
                  <a:cubicBezTo>
                    <a:pt x="30480" y="146050"/>
                    <a:pt x="21590" y="199390"/>
                    <a:pt x="26670" y="226060"/>
                  </a:cubicBezTo>
                  <a:cubicBezTo>
                    <a:pt x="30480" y="242570"/>
                    <a:pt x="38100" y="261620"/>
                    <a:pt x="50800" y="265430"/>
                  </a:cubicBezTo>
                  <a:cubicBezTo>
                    <a:pt x="67310" y="270510"/>
                    <a:pt x="99060" y="252730"/>
                    <a:pt x="121920" y="237490"/>
                  </a:cubicBezTo>
                  <a:cubicBezTo>
                    <a:pt x="151130" y="218440"/>
                    <a:pt x="193040" y="179070"/>
                    <a:pt x="207010" y="153670"/>
                  </a:cubicBezTo>
                  <a:cubicBezTo>
                    <a:pt x="214630" y="138430"/>
                    <a:pt x="218440" y="125730"/>
                    <a:pt x="215900" y="113030"/>
                  </a:cubicBezTo>
                  <a:cubicBezTo>
                    <a:pt x="213360" y="100330"/>
                    <a:pt x="201930" y="86360"/>
                    <a:pt x="189230" y="80010"/>
                  </a:cubicBezTo>
                  <a:cubicBezTo>
                    <a:pt x="173990" y="71120"/>
                    <a:pt x="135890" y="81280"/>
                    <a:pt x="124460" y="73660"/>
                  </a:cubicBezTo>
                  <a:cubicBezTo>
                    <a:pt x="118110" y="69850"/>
                    <a:pt x="115570" y="62230"/>
                    <a:pt x="115570" y="57150"/>
                  </a:cubicBezTo>
                  <a:cubicBezTo>
                    <a:pt x="116840" y="50800"/>
                    <a:pt x="124460" y="39370"/>
                    <a:pt x="130810" y="39370"/>
                  </a:cubicBezTo>
                  <a:cubicBezTo>
                    <a:pt x="137160" y="39370"/>
                    <a:pt x="154940" y="54610"/>
                    <a:pt x="153670" y="60960"/>
                  </a:cubicBezTo>
                  <a:cubicBezTo>
                    <a:pt x="152400" y="67310"/>
                    <a:pt x="130810" y="77470"/>
                    <a:pt x="125730" y="74930"/>
                  </a:cubicBezTo>
                  <a:cubicBezTo>
                    <a:pt x="120650" y="72390"/>
                    <a:pt x="116840" y="49530"/>
                    <a:pt x="123190" y="43180"/>
                  </a:cubicBezTo>
                  <a:cubicBezTo>
                    <a:pt x="132080" y="34290"/>
                    <a:pt x="170180" y="34290"/>
                    <a:pt x="189230" y="40640"/>
                  </a:cubicBezTo>
                  <a:cubicBezTo>
                    <a:pt x="207010" y="46990"/>
                    <a:pt x="226060" y="64770"/>
                    <a:pt x="234950" y="80010"/>
                  </a:cubicBezTo>
                  <a:cubicBezTo>
                    <a:pt x="241300" y="91440"/>
                    <a:pt x="242570" y="104140"/>
                    <a:pt x="242570" y="118110"/>
                  </a:cubicBezTo>
                  <a:cubicBezTo>
                    <a:pt x="242570" y="133350"/>
                    <a:pt x="240030" y="151130"/>
                    <a:pt x="229870" y="168910"/>
                  </a:cubicBezTo>
                  <a:cubicBezTo>
                    <a:pt x="213360" y="198120"/>
                    <a:pt x="166370" y="245110"/>
                    <a:pt x="132080" y="265430"/>
                  </a:cubicBezTo>
                  <a:cubicBezTo>
                    <a:pt x="104140" y="281940"/>
                    <a:pt x="67310" y="297180"/>
                    <a:pt x="45720" y="292100"/>
                  </a:cubicBezTo>
                  <a:cubicBezTo>
                    <a:pt x="29210" y="288290"/>
                    <a:pt x="15240" y="270510"/>
                    <a:pt x="7620" y="257810"/>
                  </a:cubicBezTo>
                  <a:cubicBezTo>
                    <a:pt x="1270" y="247650"/>
                    <a:pt x="0" y="238760"/>
                    <a:pt x="0" y="224790"/>
                  </a:cubicBezTo>
                  <a:cubicBezTo>
                    <a:pt x="0" y="196850"/>
                    <a:pt x="7620" y="133350"/>
                    <a:pt x="24130" y="101600"/>
                  </a:cubicBezTo>
                  <a:cubicBezTo>
                    <a:pt x="36830" y="77470"/>
                    <a:pt x="54610" y="63500"/>
                    <a:pt x="74930" y="46990"/>
                  </a:cubicBezTo>
                  <a:cubicBezTo>
                    <a:pt x="96520" y="29210"/>
                    <a:pt x="132080" y="3810"/>
                    <a:pt x="148590" y="1270"/>
                  </a:cubicBezTo>
                  <a:cubicBezTo>
                    <a:pt x="156210" y="0"/>
                    <a:pt x="162560" y="2540"/>
                    <a:pt x="165100" y="6350"/>
                  </a:cubicBezTo>
                  <a:cubicBezTo>
                    <a:pt x="167640" y="10160"/>
                    <a:pt x="161290" y="27940"/>
                    <a:pt x="161290" y="27940"/>
                  </a:cubicBezTo>
                </a:path>
              </a:pathLst>
            </a:custGeom>
            <a:solidFill>
              <a:srgbClr val="000000"/>
            </a:solidFill>
            <a:ln>
              <a:noFill/>
            </a:ln>
          </p:spPr>
        </p:sp>
      </p:grpSp>
      <p:grpSp>
        <p:nvGrpSpPr>
          <p:cNvPr name="Group 20" id="20"/>
          <p:cNvGrpSpPr/>
          <p:nvPr/>
        </p:nvGrpSpPr>
        <p:grpSpPr>
          <a:xfrm rot="0">
            <a:off x="7828725" y="3474171"/>
            <a:ext cx="250408" cy="272527"/>
            <a:chOff x="0" y="0"/>
            <a:chExt cx="762000" cy="829310"/>
          </a:xfrm>
        </p:grpSpPr>
        <p:sp>
          <p:nvSpPr>
            <p:cNvPr name="Freeform 21" id="21"/>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22" id="22"/>
          <p:cNvGrpSpPr/>
          <p:nvPr/>
        </p:nvGrpSpPr>
        <p:grpSpPr>
          <a:xfrm rot="0">
            <a:off x="8262098" y="3474171"/>
            <a:ext cx="250408" cy="272527"/>
            <a:chOff x="0" y="0"/>
            <a:chExt cx="762000" cy="829310"/>
          </a:xfrm>
        </p:grpSpPr>
        <p:sp>
          <p:nvSpPr>
            <p:cNvPr name="Freeform 23" id="23"/>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24" id="24"/>
          <p:cNvGrpSpPr/>
          <p:nvPr/>
        </p:nvGrpSpPr>
        <p:grpSpPr>
          <a:xfrm rot="0">
            <a:off x="8664820" y="3474171"/>
            <a:ext cx="250408" cy="272527"/>
            <a:chOff x="0" y="0"/>
            <a:chExt cx="762000" cy="829310"/>
          </a:xfrm>
        </p:grpSpPr>
        <p:sp>
          <p:nvSpPr>
            <p:cNvPr name="Freeform 25" id="25"/>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26" id="26"/>
          <p:cNvGrpSpPr/>
          <p:nvPr/>
        </p:nvGrpSpPr>
        <p:grpSpPr>
          <a:xfrm rot="0">
            <a:off x="7115054" y="4377525"/>
            <a:ext cx="250408" cy="272527"/>
            <a:chOff x="0" y="0"/>
            <a:chExt cx="762000" cy="829310"/>
          </a:xfrm>
        </p:grpSpPr>
        <p:sp>
          <p:nvSpPr>
            <p:cNvPr name="Freeform 27" id="27"/>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28" id="28"/>
          <p:cNvGrpSpPr/>
          <p:nvPr/>
        </p:nvGrpSpPr>
        <p:grpSpPr>
          <a:xfrm rot="0">
            <a:off x="7835634" y="4533020"/>
            <a:ext cx="74089" cy="143931"/>
            <a:chOff x="0" y="0"/>
            <a:chExt cx="199390" cy="387350"/>
          </a:xfrm>
        </p:grpSpPr>
        <p:sp>
          <p:nvSpPr>
            <p:cNvPr name="Freeform 29" id="29"/>
            <p:cNvSpPr/>
            <p:nvPr/>
          </p:nvSpPr>
          <p:spPr>
            <a:xfrm flipH="false" flipV="false">
              <a:off x="50800" y="49530"/>
              <a:ext cx="104140" cy="289560"/>
            </a:xfrm>
            <a:custGeom>
              <a:avLst/>
              <a:gdLst/>
              <a:ahLst/>
              <a:cxnLst/>
              <a:rect r="r" b="b" t="t" l="l"/>
              <a:pathLst>
                <a:path h="289560" w="104140">
                  <a:moveTo>
                    <a:pt x="0" y="114300"/>
                  </a:moveTo>
                  <a:cubicBezTo>
                    <a:pt x="29210" y="5080"/>
                    <a:pt x="34290" y="1270"/>
                    <a:pt x="39370" y="1270"/>
                  </a:cubicBezTo>
                  <a:cubicBezTo>
                    <a:pt x="45720" y="1270"/>
                    <a:pt x="53340" y="3810"/>
                    <a:pt x="59690" y="11430"/>
                  </a:cubicBezTo>
                  <a:cubicBezTo>
                    <a:pt x="78740" y="36830"/>
                    <a:pt x="104140" y="184150"/>
                    <a:pt x="97790" y="232410"/>
                  </a:cubicBezTo>
                  <a:cubicBezTo>
                    <a:pt x="93980" y="257810"/>
                    <a:pt x="82550" y="283210"/>
                    <a:pt x="71120" y="287020"/>
                  </a:cubicBezTo>
                  <a:cubicBezTo>
                    <a:pt x="63500" y="289560"/>
                    <a:pt x="46990" y="279400"/>
                    <a:pt x="45720" y="273050"/>
                  </a:cubicBezTo>
                  <a:cubicBezTo>
                    <a:pt x="44450" y="266700"/>
                    <a:pt x="54610" y="250190"/>
                    <a:pt x="60960" y="248920"/>
                  </a:cubicBezTo>
                  <a:cubicBezTo>
                    <a:pt x="67310" y="247650"/>
                    <a:pt x="83820" y="259080"/>
                    <a:pt x="85090" y="265430"/>
                  </a:cubicBezTo>
                  <a:cubicBezTo>
                    <a:pt x="86360" y="271780"/>
                    <a:pt x="73660" y="287020"/>
                    <a:pt x="67310" y="287020"/>
                  </a:cubicBezTo>
                  <a:cubicBezTo>
                    <a:pt x="60960" y="287020"/>
                    <a:pt x="48260" y="278130"/>
                    <a:pt x="45720" y="269240"/>
                  </a:cubicBezTo>
                  <a:cubicBezTo>
                    <a:pt x="40640" y="255270"/>
                    <a:pt x="59690" y="232410"/>
                    <a:pt x="59690" y="205740"/>
                  </a:cubicBezTo>
                  <a:cubicBezTo>
                    <a:pt x="59690" y="160020"/>
                    <a:pt x="13970" y="43180"/>
                    <a:pt x="22860" y="16510"/>
                  </a:cubicBezTo>
                  <a:cubicBezTo>
                    <a:pt x="25400" y="7620"/>
                    <a:pt x="33020" y="2540"/>
                    <a:pt x="39370" y="1270"/>
                  </a:cubicBezTo>
                  <a:cubicBezTo>
                    <a:pt x="45720" y="0"/>
                    <a:pt x="55880" y="3810"/>
                    <a:pt x="59690" y="11430"/>
                  </a:cubicBezTo>
                  <a:cubicBezTo>
                    <a:pt x="67310" y="27940"/>
                    <a:pt x="48260" y="109220"/>
                    <a:pt x="35560" y="125730"/>
                  </a:cubicBezTo>
                  <a:cubicBezTo>
                    <a:pt x="29210" y="133350"/>
                    <a:pt x="21590" y="135890"/>
                    <a:pt x="15240" y="134620"/>
                  </a:cubicBezTo>
                  <a:cubicBezTo>
                    <a:pt x="8890" y="133350"/>
                    <a:pt x="0" y="114300"/>
                    <a:pt x="0" y="114300"/>
                  </a:cubicBezTo>
                </a:path>
              </a:pathLst>
            </a:custGeom>
            <a:solidFill>
              <a:srgbClr val="000000"/>
            </a:solidFill>
            <a:ln>
              <a:noFill/>
            </a:ln>
          </p:spPr>
        </p:sp>
      </p:grpSp>
      <p:grpSp>
        <p:nvGrpSpPr>
          <p:cNvPr name="Group 30" id="30"/>
          <p:cNvGrpSpPr/>
          <p:nvPr/>
        </p:nvGrpSpPr>
        <p:grpSpPr>
          <a:xfrm rot="0">
            <a:off x="8245856" y="4533020"/>
            <a:ext cx="152314" cy="159505"/>
            <a:chOff x="0" y="0"/>
            <a:chExt cx="295910" cy="309880"/>
          </a:xfrm>
        </p:grpSpPr>
        <p:sp>
          <p:nvSpPr>
            <p:cNvPr name="Freeform 31" id="31"/>
            <p:cNvSpPr/>
            <p:nvPr/>
          </p:nvSpPr>
          <p:spPr>
            <a:xfrm flipH="false" flipV="false">
              <a:off x="46990" y="50800"/>
              <a:ext cx="199390" cy="213360"/>
            </a:xfrm>
            <a:custGeom>
              <a:avLst/>
              <a:gdLst/>
              <a:ahLst/>
              <a:cxnLst/>
              <a:rect r="r" b="b" t="t" l="l"/>
              <a:pathLst>
                <a:path h="213360" w="199390">
                  <a:moveTo>
                    <a:pt x="39370" y="0"/>
                  </a:moveTo>
                  <a:cubicBezTo>
                    <a:pt x="124460" y="7620"/>
                    <a:pt x="137160" y="27940"/>
                    <a:pt x="142240" y="44450"/>
                  </a:cubicBezTo>
                  <a:cubicBezTo>
                    <a:pt x="146050" y="60960"/>
                    <a:pt x="144780" y="78740"/>
                    <a:pt x="137160" y="96520"/>
                  </a:cubicBezTo>
                  <a:cubicBezTo>
                    <a:pt x="125730" y="121920"/>
                    <a:pt x="85090" y="156210"/>
                    <a:pt x="62230" y="173990"/>
                  </a:cubicBezTo>
                  <a:cubicBezTo>
                    <a:pt x="46990" y="186690"/>
                    <a:pt x="30480" y="199390"/>
                    <a:pt x="19050" y="199390"/>
                  </a:cubicBezTo>
                  <a:cubicBezTo>
                    <a:pt x="12700" y="199390"/>
                    <a:pt x="6350" y="195580"/>
                    <a:pt x="3810" y="191770"/>
                  </a:cubicBezTo>
                  <a:cubicBezTo>
                    <a:pt x="1270" y="186690"/>
                    <a:pt x="1270" y="176530"/>
                    <a:pt x="7620" y="171450"/>
                  </a:cubicBezTo>
                  <a:cubicBezTo>
                    <a:pt x="25400" y="157480"/>
                    <a:pt x="161290" y="161290"/>
                    <a:pt x="185420" y="173990"/>
                  </a:cubicBezTo>
                  <a:cubicBezTo>
                    <a:pt x="194310" y="177800"/>
                    <a:pt x="198120" y="185420"/>
                    <a:pt x="198120" y="190500"/>
                  </a:cubicBezTo>
                  <a:cubicBezTo>
                    <a:pt x="198120" y="195580"/>
                    <a:pt x="194310" y="203200"/>
                    <a:pt x="190500" y="204470"/>
                  </a:cubicBezTo>
                  <a:cubicBezTo>
                    <a:pt x="184150" y="207010"/>
                    <a:pt x="165100" y="199390"/>
                    <a:pt x="163830" y="194310"/>
                  </a:cubicBezTo>
                  <a:cubicBezTo>
                    <a:pt x="162560" y="189230"/>
                    <a:pt x="177800" y="173990"/>
                    <a:pt x="184150" y="173990"/>
                  </a:cubicBezTo>
                  <a:cubicBezTo>
                    <a:pt x="189230" y="173990"/>
                    <a:pt x="196850" y="184150"/>
                    <a:pt x="198120" y="189230"/>
                  </a:cubicBezTo>
                  <a:cubicBezTo>
                    <a:pt x="199390" y="194310"/>
                    <a:pt x="196850" y="200660"/>
                    <a:pt x="191770" y="204470"/>
                  </a:cubicBezTo>
                  <a:cubicBezTo>
                    <a:pt x="177800" y="213360"/>
                    <a:pt x="120650" y="210820"/>
                    <a:pt x="87630" y="208280"/>
                  </a:cubicBezTo>
                  <a:cubicBezTo>
                    <a:pt x="58420" y="205740"/>
                    <a:pt x="11430" y="203200"/>
                    <a:pt x="3810" y="191770"/>
                  </a:cubicBezTo>
                  <a:cubicBezTo>
                    <a:pt x="0" y="186690"/>
                    <a:pt x="2540" y="179070"/>
                    <a:pt x="7620" y="171450"/>
                  </a:cubicBezTo>
                  <a:cubicBezTo>
                    <a:pt x="17780" y="156210"/>
                    <a:pt x="66040" y="142240"/>
                    <a:pt x="83820" y="121920"/>
                  </a:cubicBezTo>
                  <a:cubicBezTo>
                    <a:pt x="100330" y="102870"/>
                    <a:pt x="115570" y="72390"/>
                    <a:pt x="115570" y="54610"/>
                  </a:cubicBezTo>
                  <a:cubicBezTo>
                    <a:pt x="115570" y="41910"/>
                    <a:pt x="107950" y="27940"/>
                    <a:pt x="97790" y="22860"/>
                  </a:cubicBezTo>
                  <a:cubicBezTo>
                    <a:pt x="83820" y="15240"/>
                    <a:pt x="40640" y="36830"/>
                    <a:pt x="30480" y="30480"/>
                  </a:cubicBezTo>
                  <a:cubicBezTo>
                    <a:pt x="25400" y="27940"/>
                    <a:pt x="22860" y="21590"/>
                    <a:pt x="24130" y="16510"/>
                  </a:cubicBezTo>
                  <a:cubicBezTo>
                    <a:pt x="25400" y="11430"/>
                    <a:pt x="39370" y="0"/>
                    <a:pt x="39370" y="0"/>
                  </a:cubicBezTo>
                </a:path>
              </a:pathLst>
            </a:custGeom>
            <a:solidFill>
              <a:srgbClr val="000000"/>
            </a:solidFill>
            <a:ln>
              <a:noFill/>
            </a:ln>
          </p:spPr>
        </p:sp>
      </p:grpSp>
      <p:grpSp>
        <p:nvGrpSpPr>
          <p:cNvPr name="Group 32" id="32"/>
          <p:cNvGrpSpPr/>
          <p:nvPr/>
        </p:nvGrpSpPr>
        <p:grpSpPr>
          <a:xfrm rot="0">
            <a:off x="8667628" y="4521642"/>
            <a:ext cx="122396" cy="166687"/>
            <a:chOff x="0" y="0"/>
            <a:chExt cx="326390" cy="444500"/>
          </a:xfrm>
        </p:grpSpPr>
        <p:sp>
          <p:nvSpPr>
            <p:cNvPr name="Freeform 33" id="33"/>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grpSp>
        <p:nvGrpSpPr>
          <p:cNvPr name="Group 34" id="34"/>
          <p:cNvGrpSpPr/>
          <p:nvPr/>
        </p:nvGrpSpPr>
        <p:grpSpPr>
          <a:xfrm rot="0">
            <a:off x="7365462" y="4533020"/>
            <a:ext cx="129329" cy="147463"/>
            <a:chOff x="0" y="0"/>
            <a:chExt cx="344170" cy="392430"/>
          </a:xfrm>
        </p:grpSpPr>
        <p:sp>
          <p:nvSpPr>
            <p:cNvPr name="Freeform 35" id="35"/>
            <p:cNvSpPr/>
            <p:nvPr/>
          </p:nvSpPr>
          <p:spPr>
            <a:xfrm flipH="false" flipV="false">
              <a:off x="50800" y="49530"/>
              <a:ext cx="242570" cy="297180"/>
            </a:xfrm>
            <a:custGeom>
              <a:avLst/>
              <a:gdLst/>
              <a:ahLst/>
              <a:cxnLst/>
              <a:rect r="r" b="b" t="t" l="l"/>
              <a:pathLst>
                <a:path h="297180" w="242570">
                  <a:moveTo>
                    <a:pt x="161290" y="27940"/>
                  </a:moveTo>
                  <a:cubicBezTo>
                    <a:pt x="72390" y="85090"/>
                    <a:pt x="54610" y="97790"/>
                    <a:pt x="44450" y="119380"/>
                  </a:cubicBezTo>
                  <a:cubicBezTo>
                    <a:pt x="30480" y="146050"/>
                    <a:pt x="21590" y="199390"/>
                    <a:pt x="26670" y="226060"/>
                  </a:cubicBezTo>
                  <a:cubicBezTo>
                    <a:pt x="30480" y="242570"/>
                    <a:pt x="38100" y="261620"/>
                    <a:pt x="50800" y="265430"/>
                  </a:cubicBezTo>
                  <a:cubicBezTo>
                    <a:pt x="67310" y="270510"/>
                    <a:pt x="99060" y="252730"/>
                    <a:pt x="121920" y="237490"/>
                  </a:cubicBezTo>
                  <a:cubicBezTo>
                    <a:pt x="151130" y="218440"/>
                    <a:pt x="193040" y="179070"/>
                    <a:pt x="207010" y="153670"/>
                  </a:cubicBezTo>
                  <a:cubicBezTo>
                    <a:pt x="214630" y="138430"/>
                    <a:pt x="218440" y="125730"/>
                    <a:pt x="215900" y="113030"/>
                  </a:cubicBezTo>
                  <a:cubicBezTo>
                    <a:pt x="213360" y="100330"/>
                    <a:pt x="201930" y="86360"/>
                    <a:pt x="189230" y="80010"/>
                  </a:cubicBezTo>
                  <a:cubicBezTo>
                    <a:pt x="173990" y="71120"/>
                    <a:pt x="135890" y="81280"/>
                    <a:pt x="124460" y="73660"/>
                  </a:cubicBezTo>
                  <a:cubicBezTo>
                    <a:pt x="118110" y="69850"/>
                    <a:pt x="115570" y="62230"/>
                    <a:pt x="115570" y="57150"/>
                  </a:cubicBezTo>
                  <a:cubicBezTo>
                    <a:pt x="116840" y="50800"/>
                    <a:pt x="124460" y="39370"/>
                    <a:pt x="130810" y="39370"/>
                  </a:cubicBezTo>
                  <a:cubicBezTo>
                    <a:pt x="137160" y="39370"/>
                    <a:pt x="154940" y="54610"/>
                    <a:pt x="153670" y="60960"/>
                  </a:cubicBezTo>
                  <a:cubicBezTo>
                    <a:pt x="152400" y="67310"/>
                    <a:pt x="130810" y="77470"/>
                    <a:pt x="125730" y="74930"/>
                  </a:cubicBezTo>
                  <a:cubicBezTo>
                    <a:pt x="120650" y="72390"/>
                    <a:pt x="116840" y="49530"/>
                    <a:pt x="123190" y="43180"/>
                  </a:cubicBezTo>
                  <a:cubicBezTo>
                    <a:pt x="132080" y="34290"/>
                    <a:pt x="170180" y="34290"/>
                    <a:pt x="189230" y="40640"/>
                  </a:cubicBezTo>
                  <a:cubicBezTo>
                    <a:pt x="207010" y="46990"/>
                    <a:pt x="226060" y="64770"/>
                    <a:pt x="234950" y="80010"/>
                  </a:cubicBezTo>
                  <a:cubicBezTo>
                    <a:pt x="241300" y="91440"/>
                    <a:pt x="242570" y="104140"/>
                    <a:pt x="242570" y="118110"/>
                  </a:cubicBezTo>
                  <a:cubicBezTo>
                    <a:pt x="242570" y="133350"/>
                    <a:pt x="240030" y="151130"/>
                    <a:pt x="229870" y="168910"/>
                  </a:cubicBezTo>
                  <a:cubicBezTo>
                    <a:pt x="213360" y="198120"/>
                    <a:pt x="166370" y="245110"/>
                    <a:pt x="132080" y="265430"/>
                  </a:cubicBezTo>
                  <a:cubicBezTo>
                    <a:pt x="104140" y="281940"/>
                    <a:pt x="67310" y="297180"/>
                    <a:pt x="45720" y="292100"/>
                  </a:cubicBezTo>
                  <a:cubicBezTo>
                    <a:pt x="29210" y="288290"/>
                    <a:pt x="15240" y="270510"/>
                    <a:pt x="7620" y="257810"/>
                  </a:cubicBezTo>
                  <a:cubicBezTo>
                    <a:pt x="1270" y="247650"/>
                    <a:pt x="0" y="238760"/>
                    <a:pt x="0" y="224790"/>
                  </a:cubicBezTo>
                  <a:cubicBezTo>
                    <a:pt x="0" y="196850"/>
                    <a:pt x="7620" y="133350"/>
                    <a:pt x="24130" y="101600"/>
                  </a:cubicBezTo>
                  <a:cubicBezTo>
                    <a:pt x="36830" y="77470"/>
                    <a:pt x="54610" y="63500"/>
                    <a:pt x="74930" y="46990"/>
                  </a:cubicBezTo>
                  <a:cubicBezTo>
                    <a:pt x="96520" y="29210"/>
                    <a:pt x="132080" y="3810"/>
                    <a:pt x="148590" y="1270"/>
                  </a:cubicBezTo>
                  <a:cubicBezTo>
                    <a:pt x="156210" y="0"/>
                    <a:pt x="162560" y="2540"/>
                    <a:pt x="165100" y="6350"/>
                  </a:cubicBezTo>
                  <a:cubicBezTo>
                    <a:pt x="167640" y="10160"/>
                    <a:pt x="161290" y="27940"/>
                    <a:pt x="161290" y="27940"/>
                  </a:cubicBezTo>
                </a:path>
              </a:pathLst>
            </a:custGeom>
            <a:solidFill>
              <a:srgbClr val="000000"/>
            </a:solidFill>
            <a:ln>
              <a:noFill/>
            </a:ln>
          </p:spPr>
        </p:sp>
      </p:grpSp>
      <p:grpSp>
        <p:nvGrpSpPr>
          <p:cNvPr name="Group 36" id="36"/>
          <p:cNvGrpSpPr/>
          <p:nvPr/>
        </p:nvGrpSpPr>
        <p:grpSpPr>
          <a:xfrm rot="0">
            <a:off x="7562074" y="4377525"/>
            <a:ext cx="250408" cy="272527"/>
            <a:chOff x="0" y="0"/>
            <a:chExt cx="762000" cy="829310"/>
          </a:xfrm>
        </p:grpSpPr>
        <p:sp>
          <p:nvSpPr>
            <p:cNvPr name="Freeform 37" id="37"/>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38" id="38"/>
          <p:cNvGrpSpPr/>
          <p:nvPr/>
        </p:nvGrpSpPr>
        <p:grpSpPr>
          <a:xfrm rot="0">
            <a:off x="7995448" y="4377525"/>
            <a:ext cx="250408" cy="272527"/>
            <a:chOff x="0" y="0"/>
            <a:chExt cx="762000" cy="829310"/>
          </a:xfrm>
        </p:grpSpPr>
        <p:sp>
          <p:nvSpPr>
            <p:cNvPr name="Freeform 39" id="39"/>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40" id="40"/>
          <p:cNvGrpSpPr/>
          <p:nvPr/>
        </p:nvGrpSpPr>
        <p:grpSpPr>
          <a:xfrm rot="0">
            <a:off x="8398170" y="4377525"/>
            <a:ext cx="250408" cy="272527"/>
            <a:chOff x="0" y="0"/>
            <a:chExt cx="762000" cy="829310"/>
          </a:xfrm>
        </p:grpSpPr>
        <p:sp>
          <p:nvSpPr>
            <p:cNvPr name="Freeform 41" id="41"/>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42" id="42"/>
          <p:cNvGrpSpPr/>
          <p:nvPr/>
        </p:nvGrpSpPr>
        <p:grpSpPr>
          <a:xfrm rot="0">
            <a:off x="6501403" y="9258300"/>
            <a:ext cx="250408" cy="272527"/>
            <a:chOff x="0" y="0"/>
            <a:chExt cx="762000" cy="829310"/>
          </a:xfrm>
        </p:grpSpPr>
        <p:sp>
          <p:nvSpPr>
            <p:cNvPr name="Freeform 43" id="43"/>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44" id="44"/>
          <p:cNvGrpSpPr/>
          <p:nvPr/>
        </p:nvGrpSpPr>
        <p:grpSpPr>
          <a:xfrm rot="0">
            <a:off x="7221983" y="9413796"/>
            <a:ext cx="74089" cy="143931"/>
            <a:chOff x="0" y="0"/>
            <a:chExt cx="199390" cy="387350"/>
          </a:xfrm>
        </p:grpSpPr>
        <p:sp>
          <p:nvSpPr>
            <p:cNvPr name="Freeform 45" id="45"/>
            <p:cNvSpPr/>
            <p:nvPr/>
          </p:nvSpPr>
          <p:spPr>
            <a:xfrm flipH="false" flipV="false">
              <a:off x="50800" y="49530"/>
              <a:ext cx="104140" cy="289560"/>
            </a:xfrm>
            <a:custGeom>
              <a:avLst/>
              <a:gdLst/>
              <a:ahLst/>
              <a:cxnLst/>
              <a:rect r="r" b="b" t="t" l="l"/>
              <a:pathLst>
                <a:path h="289560" w="104140">
                  <a:moveTo>
                    <a:pt x="0" y="114300"/>
                  </a:moveTo>
                  <a:cubicBezTo>
                    <a:pt x="29210" y="5080"/>
                    <a:pt x="34290" y="1270"/>
                    <a:pt x="39370" y="1270"/>
                  </a:cubicBezTo>
                  <a:cubicBezTo>
                    <a:pt x="45720" y="1270"/>
                    <a:pt x="53340" y="3810"/>
                    <a:pt x="59690" y="11430"/>
                  </a:cubicBezTo>
                  <a:cubicBezTo>
                    <a:pt x="78740" y="36830"/>
                    <a:pt x="104140" y="184150"/>
                    <a:pt x="97790" y="232410"/>
                  </a:cubicBezTo>
                  <a:cubicBezTo>
                    <a:pt x="93980" y="257810"/>
                    <a:pt x="82550" y="283210"/>
                    <a:pt x="71120" y="287020"/>
                  </a:cubicBezTo>
                  <a:cubicBezTo>
                    <a:pt x="63500" y="289560"/>
                    <a:pt x="46990" y="279400"/>
                    <a:pt x="45720" y="273050"/>
                  </a:cubicBezTo>
                  <a:cubicBezTo>
                    <a:pt x="44450" y="266700"/>
                    <a:pt x="54610" y="250190"/>
                    <a:pt x="60960" y="248920"/>
                  </a:cubicBezTo>
                  <a:cubicBezTo>
                    <a:pt x="67310" y="247650"/>
                    <a:pt x="83820" y="259080"/>
                    <a:pt x="85090" y="265430"/>
                  </a:cubicBezTo>
                  <a:cubicBezTo>
                    <a:pt x="86360" y="271780"/>
                    <a:pt x="73660" y="287020"/>
                    <a:pt x="67310" y="287020"/>
                  </a:cubicBezTo>
                  <a:cubicBezTo>
                    <a:pt x="60960" y="287020"/>
                    <a:pt x="48260" y="278130"/>
                    <a:pt x="45720" y="269240"/>
                  </a:cubicBezTo>
                  <a:cubicBezTo>
                    <a:pt x="40640" y="255270"/>
                    <a:pt x="59690" y="232410"/>
                    <a:pt x="59690" y="205740"/>
                  </a:cubicBezTo>
                  <a:cubicBezTo>
                    <a:pt x="59690" y="160020"/>
                    <a:pt x="13970" y="43180"/>
                    <a:pt x="22860" y="16510"/>
                  </a:cubicBezTo>
                  <a:cubicBezTo>
                    <a:pt x="25400" y="7620"/>
                    <a:pt x="33020" y="2540"/>
                    <a:pt x="39370" y="1270"/>
                  </a:cubicBezTo>
                  <a:cubicBezTo>
                    <a:pt x="45720" y="0"/>
                    <a:pt x="55880" y="3810"/>
                    <a:pt x="59690" y="11430"/>
                  </a:cubicBezTo>
                  <a:cubicBezTo>
                    <a:pt x="67310" y="27940"/>
                    <a:pt x="48260" y="109220"/>
                    <a:pt x="35560" y="125730"/>
                  </a:cubicBezTo>
                  <a:cubicBezTo>
                    <a:pt x="29210" y="133350"/>
                    <a:pt x="21590" y="135890"/>
                    <a:pt x="15240" y="134620"/>
                  </a:cubicBezTo>
                  <a:cubicBezTo>
                    <a:pt x="8890" y="133350"/>
                    <a:pt x="0" y="114300"/>
                    <a:pt x="0" y="114300"/>
                  </a:cubicBezTo>
                </a:path>
              </a:pathLst>
            </a:custGeom>
            <a:solidFill>
              <a:srgbClr val="000000"/>
            </a:solidFill>
            <a:ln>
              <a:noFill/>
            </a:ln>
          </p:spPr>
        </p:sp>
      </p:grpSp>
      <p:grpSp>
        <p:nvGrpSpPr>
          <p:cNvPr name="Group 46" id="46"/>
          <p:cNvGrpSpPr/>
          <p:nvPr/>
        </p:nvGrpSpPr>
        <p:grpSpPr>
          <a:xfrm rot="0">
            <a:off x="7632205" y="9413796"/>
            <a:ext cx="152314" cy="159505"/>
            <a:chOff x="0" y="0"/>
            <a:chExt cx="295910" cy="309880"/>
          </a:xfrm>
        </p:grpSpPr>
        <p:sp>
          <p:nvSpPr>
            <p:cNvPr name="Freeform 47" id="47"/>
            <p:cNvSpPr/>
            <p:nvPr/>
          </p:nvSpPr>
          <p:spPr>
            <a:xfrm flipH="false" flipV="false">
              <a:off x="46990" y="50800"/>
              <a:ext cx="199390" cy="213360"/>
            </a:xfrm>
            <a:custGeom>
              <a:avLst/>
              <a:gdLst/>
              <a:ahLst/>
              <a:cxnLst/>
              <a:rect r="r" b="b" t="t" l="l"/>
              <a:pathLst>
                <a:path h="213360" w="199390">
                  <a:moveTo>
                    <a:pt x="39370" y="0"/>
                  </a:moveTo>
                  <a:cubicBezTo>
                    <a:pt x="124460" y="7620"/>
                    <a:pt x="137160" y="27940"/>
                    <a:pt x="142240" y="44450"/>
                  </a:cubicBezTo>
                  <a:cubicBezTo>
                    <a:pt x="146050" y="60960"/>
                    <a:pt x="144780" y="78740"/>
                    <a:pt x="137160" y="96520"/>
                  </a:cubicBezTo>
                  <a:cubicBezTo>
                    <a:pt x="125730" y="121920"/>
                    <a:pt x="85090" y="156210"/>
                    <a:pt x="62230" y="173990"/>
                  </a:cubicBezTo>
                  <a:cubicBezTo>
                    <a:pt x="46990" y="186690"/>
                    <a:pt x="30480" y="199390"/>
                    <a:pt x="19050" y="199390"/>
                  </a:cubicBezTo>
                  <a:cubicBezTo>
                    <a:pt x="12700" y="199390"/>
                    <a:pt x="6350" y="195580"/>
                    <a:pt x="3810" y="191770"/>
                  </a:cubicBezTo>
                  <a:cubicBezTo>
                    <a:pt x="1270" y="186690"/>
                    <a:pt x="1270" y="176530"/>
                    <a:pt x="7620" y="171450"/>
                  </a:cubicBezTo>
                  <a:cubicBezTo>
                    <a:pt x="25400" y="157480"/>
                    <a:pt x="161290" y="161290"/>
                    <a:pt x="185420" y="173990"/>
                  </a:cubicBezTo>
                  <a:cubicBezTo>
                    <a:pt x="194310" y="177800"/>
                    <a:pt x="198120" y="185420"/>
                    <a:pt x="198120" y="190500"/>
                  </a:cubicBezTo>
                  <a:cubicBezTo>
                    <a:pt x="198120" y="195580"/>
                    <a:pt x="194310" y="203200"/>
                    <a:pt x="190500" y="204470"/>
                  </a:cubicBezTo>
                  <a:cubicBezTo>
                    <a:pt x="184150" y="207010"/>
                    <a:pt x="165100" y="199390"/>
                    <a:pt x="163830" y="194310"/>
                  </a:cubicBezTo>
                  <a:cubicBezTo>
                    <a:pt x="162560" y="189230"/>
                    <a:pt x="177800" y="173990"/>
                    <a:pt x="184150" y="173990"/>
                  </a:cubicBezTo>
                  <a:cubicBezTo>
                    <a:pt x="189230" y="173990"/>
                    <a:pt x="196850" y="184150"/>
                    <a:pt x="198120" y="189230"/>
                  </a:cubicBezTo>
                  <a:cubicBezTo>
                    <a:pt x="199390" y="194310"/>
                    <a:pt x="196850" y="200660"/>
                    <a:pt x="191770" y="204470"/>
                  </a:cubicBezTo>
                  <a:cubicBezTo>
                    <a:pt x="177800" y="213360"/>
                    <a:pt x="120650" y="210820"/>
                    <a:pt x="87630" y="208280"/>
                  </a:cubicBezTo>
                  <a:cubicBezTo>
                    <a:pt x="58420" y="205740"/>
                    <a:pt x="11430" y="203200"/>
                    <a:pt x="3810" y="191770"/>
                  </a:cubicBezTo>
                  <a:cubicBezTo>
                    <a:pt x="0" y="186690"/>
                    <a:pt x="2540" y="179070"/>
                    <a:pt x="7620" y="171450"/>
                  </a:cubicBezTo>
                  <a:cubicBezTo>
                    <a:pt x="17780" y="156210"/>
                    <a:pt x="66040" y="142240"/>
                    <a:pt x="83820" y="121920"/>
                  </a:cubicBezTo>
                  <a:cubicBezTo>
                    <a:pt x="100330" y="102870"/>
                    <a:pt x="115570" y="72390"/>
                    <a:pt x="115570" y="54610"/>
                  </a:cubicBezTo>
                  <a:cubicBezTo>
                    <a:pt x="115570" y="41910"/>
                    <a:pt x="107950" y="27940"/>
                    <a:pt x="97790" y="22860"/>
                  </a:cubicBezTo>
                  <a:cubicBezTo>
                    <a:pt x="83820" y="15240"/>
                    <a:pt x="40640" y="36830"/>
                    <a:pt x="30480" y="30480"/>
                  </a:cubicBezTo>
                  <a:cubicBezTo>
                    <a:pt x="25400" y="27940"/>
                    <a:pt x="22860" y="21590"/>
                    <a:pt x="24130" y="16510"/>
                  </a:cubicBezTo>
                  <a:cubicBezTo>
                    <a:pt x="25400" y="11430"/>
                    <a:pt x="39370" y="0"/>
                    <a:pt x="39370" y="0"/>
                  </a:cubicBezTo>
                </a:path>
              </a:pathLst>
            </a:custGeom>
            <a:solidFill>
              <a:srgbClr val="000000"/>
            </a:solidFill>
            <a:ln>
              <a:noFill/>
            </a:ln>
          </p:spPr>
        </p:sp>
      </p:grpSp>
      <p:grpSp>
        <p:nvGrpSpPr>
          <p:cNvPr name="Group 48" id="48"/>
          <p:cNvGrpSpPr/>
          <p:nvPr/>
        </p:nvGrpSpPr>
        <p:grpSpPr>
          <a:xfrm rot="0">
            <a:off x="8053977" y="9402417"/>
            <a:ext cx="122396" cy="166687"/>
            <a:chOff x="0" y="0"/>
            <a:chExt cx="326390" cy="444500"/>
          </a:xfrm>
        </p:grpSpPr>
        <p:sp>
          <p:nvSpPr>
            <p:cNvPr name="Freeform 49" id="49"/>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grpSp>
        <p:nvGrpSpPr>
          <p:cNvPr name="Group 50" id="50"/>
          <p:cNvGrpSpPr/>
          <p:nvPr/>
        </p:nvGrpSpPr>
        <p:grpSpPr>
          <a:xfrm rot="0">
            <a:off x="6751811" y="9413796"/>
            <a:ext cx="129329" cy="147463"/>
            <a:chOff x="0" y="0"/>
            <a:chExt cx="344170" cy="392430"/>
          </a:xfrm>
        </p:grpSpPr>
        <p:sp>
          <p:nvSpPr>
            <p:cNvPr name="Freeform 51" id="51"/>
            <p:cNvSpPr/>
            <p:nvPr/>
          </p:nvSpPr>
          <p:spPr>
            <a:xfrm flipH="false" flipV="false">
              <a:off x="50800" y="49530"/>
              <a:ext cx="242570" cy="297180"/>
            </a:xfrm>
            <a:custGeom>
              <a:avLst/>
              <a:gdLst/>
              <a:ahLst/>
              <a:cxnLst/>
              <a:rect r="r" b="b" t="t" l="l"/>
              <a:pathLst>
                <a:path h="297180" w="242570">
                  <a:moveTo>
                    <a:pt x="161290" y="27940"/>
                  </a:moveTo>
                  <a:cubicBezTo>
                    <a:pt x="72390" y="85090"/>
                    <a:pt x="54610" y="97790"/>
                    <a:pt x="44450" y="119380"/>
                  </a:cubicBezTo>
                  <a:cubicBezTo>
                    <a:pt x="30480" y="146050"/>
                    <a:pt x="21590" y="199390"/>
                    <a:pt x="26670" y="226060"/>
                  </a:cubicBezTo>
                  <a:cubicBezTo>
                    <a:pt x="30480" y="242570"/>
                    <a:pt x="38100" y="261620"/>
                    <a:pt x="50800" y="265430"/>
                  </a:cubicBezTo>
                  <a:cubicBezTo>
                    <a:pt x="67310" y="270510"/>
                    <a:pt x="99060" y="252730"/>
                    <a:pt x="121920" y="237490"/>
                  </a:cubicBezTo>
                  <a:cubicBezTo>
                    <a:pt x="151130" y="218440"/>
                    <a:pt x="193040" y="179070"/>
                    <a:pt x="207010" y="153670"/>
                  </a:cubicBezTo>
                  <a:cubicBezTo>
                    <a:pt x="214630" y="138430"/>
                    <a:pt x="218440" y="125730"/>
                    <a:pt x="215900" y="113030"/>
                  </a:cubicBezTo>
                  <a:cubicBezTo>
                    <a:pt x="213360" y="100330"/>
                    <a:pt x="201930" y="86360"/>
                    <a:pt x="189230" y="80010"/>
                  </a:cubicBezTo>
                  <a:cubicBezTo>
                    <a:pt x="173990" y="71120"/>
                    <a:pt x="135890" y="81280"/>
                    <a:pt x="124460" y="73660"/>
                  </a:cubicBezTo>
                  <a:cubicBezTo>
                    <a:pt x="118110" y="69850"/>
                    <a:pt x="115570" y="62230"/>
                    <a:pt x="115570" y="57150"/>
                  </a:cubicBezTo>
                  <a:cubicBezTo>
                    <a:pt x="116840" y="50800"/>
                    <a:pt x="124460" y="39370"/>
                    <a:pt x="130810" y="39370"/>
                  </a:cubicBezTo>
                  <a:cubicBezTo>
                    <a:pt x="137160" y="39370"/>
                    <a:pt x="154940" y="54610"/>
                    <a:pt x="153670" y="60960"/>
                  </a:cubicBezTo>
                  <a:cubicBezTo>
                    <a:pt x="152400" y="67310"/>
                    <a:pt x="130810" y="77470"/>
                    <a:pt x="125730" y="74930"/>
                  </a:cubicBezTo>
                  <a:cubicBezTo>
                    <a:pt x="120650" y="72390"/>
                    <a:pt x="116840" y="49530"/>
                    <a:pt x="123190" y="43180"/>
                  </a:cubicBezTo>
                  <a:cubicBezTo>
                    <a:pt x="132080" y="34290"/>
                    <a:pt x="170180" y="34290"/>
                    <a:pt x="189230" y="40640"/>
                  </a:cubicBezTo>
                  <a:cubicBezTo>
                    <a:pt x="207010" y="46990"/>
                    <a:pt x="226060" y="64770"/>
                    <a:pt x="234950" y="80010"/>
                  </a:cubicBezTo>
                  <a:cubicBezTo>
                    <a:pt x="241300" y="91440"/>
                    <a:pt x="242570" y="104140"/>
                    <a:pt x="242570" y="118110"/>
                  </a:cubicBezTo>
                  <a:cubicBezTo>
                    <a:pt x="242570" y="133350"/>
                    <a:pt x="240030" y="151130"/>
                    <a:pt x="229870" y="168910"/>
                  </a:cubicBezTo>
                  <a:cubicBezTo>
                    <a:pt x="213360" y="198120"/>
                    <a:pt x="166370" y="245110"/>
                    <a:pt x="132080" y="265430"/>
                  </a:cubicBezTo>
                  <a:cubicBezTo>
                    <a:pt x="104140" y="281940"/>
                    <a:pt x="67310" y="297180"/>
                    <a:pt x="45720" y="292100"/>
                  </a:cubicBezTo>
                  <a:cubicBezTo>
                    <a:pt x="29210" y="288290"/>
                    <a:pt x="15240" y="270510"/>
                    <a:pt x="7620" y="257810"/>
                  </a:cubicBezTo>
                  <a:cubicBezTo>
                    <a:pt x="1270" y="247650"/>
                    <a:pt x="0" y="238760"/>
                    <a:pt x="0" y="224790"/>
                  </a:cubicBezTo>
                  <a:cubicBezTo>
                    <a:pt x="0" y="196850"/>
                    <a:pt x="7620" y="133350"/>
                    <a:pt x="24130" y="101600"/>
                  </a:cubicBezTo>
                  <a:cubicBezTo>
                    <a:pt x="36830" y="77470"/>
                    <a:pt x="54610" y="63500"/>
                    <a:pt x="74930" y="46990"/>
                  </a:cubicBezTo>
                  <a:cubicBezTo>
                    <a:pt x="96520" y="29210"/>
                    <a:pt x="132080" y="3810"/>
                    <a:pt x="148590" y="1270"/>
                  </a:cubicBezTo>
                  <a:cubicBezTo>
                    <a:pt x="156210" y="0"/>
                    <a:pt x="162560" y="2540"/>
                    <a:pt x="165100" y="6350"/>
                  </a:cubicBezTo>
                  <a:cubicBezTo>
                    <a:pt x="167640" y="10160"/>
                    <a:pt x="161290" y="27940"/>
                    <a:pt x="161290" y="27940"/>
                  </a:cubicBezTo>
                </a:path>
              </a:pathLst>
            </a:custGeom>
            <a:solidFill>
              <a:srgbClr val="000000"/>
            </a:solidFill>
            <a:ln>
              <a:noFill/>
            </a:ln>
          </p:spPr>
        </p:sp>
      </p:grpSp>
      <p:grpSp>
        <p:nvGrpSpPr>
          <p:cNvPr name="Group 52" id="52"/>
          <p:cNvGrpSpPr/>
          <p:nvPr/>
        </p:nvGrpSpPr>
        <p:grpSpPr>
          <a:xfrm rot="0">
            <a:off x="6948424" y="9258300"/>
            <a:ext cx="250408" cy="272527"/>
            <a:chOff x="0" y="0"/>
            <a:chExt cx="762000" cy="829310"/>
          </a:xfrm>
        </p:grpSpPr>
        <p:sp>
          <p:nvSpPr>
            <p:cNvPr name="Freeform 53" id="53"/>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54" id="54"/>
          <p:cNvGrpSpPr/>
          <p:nvPr/>
        </p:nvGrpSpPr>
        <p:grpSpPr>
          <a:xfrm rot="0">
            <a:off x="7381797" y="9258300"/>
            <a:ext cx="250408" cy="272527"/>
            <a:chOff x="0" y="0"/>
            <a:chExt cx="762000" cy="829310"/>
          </a:xfrm>
        </p:grpSpPr>
        <p:sp>
          <p:nvSpPr>
            <p:cNvPr name="Freeform 55" id="55"/>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56" id="56"/>
          <p:cNvGrpSpPr/>
          <p:nvPr/>
        </p:nvGrpSpPr>
        <p:grpSpPr>
          <a:xfrm rot="0">
            <a:off x="7784519" y="9258300"/>
            <a:ext cx="250408" cy="272527"/>
            <a:chOff x="0" y="0"/>
            <a:chExt cx="762000" cy="829310"/>
          </a:xfrm>
        </p:grpSpPr>
        <p:sp>
          <p:nvSpPr>
            <p:cNvPr name="Freeform 57" id="57"/>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58" id="58"/>
          <p:cNvGrpSpPr/>
          <p:nvPr/>
        </p:nvGrpSpPr>
        <p:grpSpPr>
          <a:xfrm rot="0">
            <a:off x="4324422" y="3976327"/>
            <a:ext cx="250408" cy="272527"/>
            <a:chOff x="0" y="0"/>
            <a:chExt cx="762000" cy="829310"/>
          </a:xfrm>
        </p:grpSpPr>
        <p:sp>
          <p:nvSpPr>
            <p:cNvPr name="Freeform 59" id="59"/>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60" id="60"/>
          <p:cNvGrpSpPr/>
          <p:nvPr/>
        </p:nvGrpSpPr>
        <p:grpSpPr>
          <a:xfrm rot="0">
            <a:off x="5045002" y="4131823"/>
            <a:ext cx="74089" cy="143931"/>
            <a:chOff x="0" y="0"/>
            <a:chExt cx="199390" cy="387350"/>
          </a:xfrm>
        </p:grpSpPr>
        <p:sp>
          <p:nvSpPr>
            <p:cNvPr name="Freeform 61" id="61"/>
            <p:cNvSpPr/>
            <p:nvPr/>
          </p:nvSpPr>
          <p:spPr>
            <a:xfrm flipH="false" flipV="false">
              <a:off x="50800" y="49530"/>
              <a:ext cx="104140" cy="289560"/>
            </a:xfrm>
            <a:custGeom>
              <a:avLst/>
              <a:gdLst/>
              <a:ahLst/>
              <a:cxnLst/>
              <a:rect r="r" b="b" t="t" l="l"/>
              <a:pathLst>
                <a:path h="289560" w="104140">
                  <a:moveTo>
                    <a:pt x="0" y="114300"/>
                  </a:moveTo>
                  <a:cubicBezTo>
                    <a:pt x="29210" y="5080"/>
                    <a:pt x="34290" y="1270"/>
                    <a:pt x="39370" y="1270"/>
                  </a:cubicBezTo>
                  <a:cubicBezTo>
                    <a:pt x="45720" y="1270"/>
                    <a:pt x="53340" y="3810"/>
                    <a:pt x="59690" y="11430"/>
                  </a:cubicBezTo>
                  <a:cubicBezTo>
                    <a:pt x="78740" y="36830"/>
                    <a:pt x="104140" y="184150"/>
                    <a:pt x="97790" y="232410"/>
                  </a:cubicBezTo>
                  <a:cubicBezTo>
                    <a:pt x="93980" y="257810"/>
                    <a:pt x="82550" y="283210"/>
                    <a:pt x="71120" y="287020"/>
                  </a:cubicBezTo>
                  <a:cubicBezTo>
                    <a:pt x="63500" y="289560"/>
                    <a:pt x="46990" y="279400"/>
                    <a:pt x="45720" y="273050"/>
                  </a:cubicBezTo>
                  <a:cubicBezTo>
                    <a:pt x="44450" y="266700"/>
                    <a:pt x="54610" y="250190"/>
                    <a:pt x="60960" y="248920"/>
                  </a:cubicBezTo>
                  <a:cubicBezTo>
                    <a:pt x="67310" y="247650"/>
                    <a:pt x="83820" y="259080"/>
                    <a:pt x="85090" y="265430"/>
                  </a:cubicBezTo>
                  <a:cubicBezTo>
                    <a:pt x="86360" y="271780"/>
                    <a:pt x="73660" y="287020"/>
                    <a:pt x="67310" y="287020"/>
                  </a:cubicBezTo>
                  <a:cubicBezTo>
                    <a:pt x="60960" y="287020"/>
                    <a:pt x="48260" y="278130"/>
                    <a:pt x="45720" y="269240"/>
                  </a:cubicBezTo>
                  <a:cubicBezTo>
                    <a:pt x="40640" y="255270"/>
                    <a:pt x="59690" y="232410"/>
                    <a:pt x="59690" y="205740"/>
                  </a:cubicBezTo>
                  <a:cubicBezTo>
                    <a:pt x="59690" y="160020"/>
                    <a:pt x="13970" y="43180"/>
                    <a:pt x="22860" y="16510"/>
                  </a:cubicBezTo>
                  <a:cubicBezTo>
                    <a:pt x="25400" y="7620"/>
                    <a:pt x="33020" y="2540"/>
                    <a:pt x="39370" y="1270"/>
                  </a:cubicBezTo>
                  <a:cubicBezTo>
                    <a:pt x="45720" y="0"/>
                    <a:pt x="55880" y="3810"/>
                    <a:pt x="59690" y="11430"/>
                  </a:cubicBezTo>
                  <a:cubicBezTo>
                    <a:pt x="67310" y="27940"/>
                    <a:pt x="48260" y="109220"/>
                    <a:pt x="35560" y="125730"/>
                  </a:cubicBezTo>
                  <a:cubicBezTo>
                    <a:pt x="29210" y="133350"/>
                    <a:pt x="21590" y="135890"/>
                    <a:pt x="15240" y="134620"/>
                  </a:cubicBezTo>
                  <a:cubicBezTo>
                    <a:pt x="8890" y="133350"/>
                    <a:pt x="0" y="114300"/>
                    <a:pt x="0" y="114300"/>
                  </a:cubicBezTo>
                </a:path>
              </a:pathLst>
            </a:custGeom>
            <a:solidFill>
              <a:srgbClr val="000000"/>
            </a:solidFill>
            <a:ln>
              <a:noFill/>
            </a:ln>
          </p:spPr>
        </p:sp>
      </p:grpSp>
      <p:grpSp>
        <p:nvGrpSpPr>
          <p:cNvPr name="Group 62" id="62"/>
          <p:cNvGrpSpPr/>
          <p:nvPr/>
        </p:nvGrpSpPr>
        <p:grpSpPr>
          <a:xfrm rot="0">
            <a:off x="5455224" y="4131823"/>
            <a:ext cx="152314" cy="159505"/>
            <a:chOff x="0" y="0"/>
            <a:chExt cx="295910" cy="309880"/>
          </a:xfrm>
        </p:grpSpPr>
        <p:sp>
          <p:nvSpPr>
            <p:cNvPr name="Freeform 63" id="63"/>
            <p:cNvSpPr/>
            <p:nvPr/>
          </p:nvSpPr>
          <p:spPr>
            <a:xfrm flipH="false" flipV="false">
              <a:off x="46990" y="50800"/>
              <a:ext cx="199390" cy="213360"/>
            </a:xfrm>
            <a:custGeom>
              <a:avLst/>
              <a:gdLst/>
              <a:ahLst/>
              <a:cxnLst/>
              <a:rect r="r" b="b" t="t" l="l"/>
              <a:pathLst>
                <a:path h="213360" w="199390">
                  <a:moveTo>
                    <a:pt x="39370" y="0"/>
                  </a:moveTo>
                  <a:cubicBezTo>
                    <a:pt x="124460" y="7620"/>
                    <a:pt x="137160" y="27940"/>
                    <a:pt x="142240" y="44450"/>
                  </a:cubicBezTo>
                  <a:cubicBezTo>
                    <a:pt x="146050" y="60960"/>
                    <a:pt x="144780" y="78740"/>
                    <a:pt x="137160" y="96520"/>
                  </a:cubicBezTo>
                  <a:cubicBezTo>
                    <a:pt x="125730" y="121920"/>
                    <a:pt x="85090" y="156210"/>
                    <a:pt x="62230" y="173990"/>
                  </a:cubicBezTo>
                  <a:cubicBezTo>
                    <a:pt x="46990" y="186690"/>
                    <a:pt x="30480" y="199390"/>
                    <a:pt x="19050" y="199390"/>
                  </a:cubicBezTo>
                  <a:cubicBezTo>
                    <a:pt x="12700" y="199390"/>
                    <a:pt x="6350" y="195580"/>
                    <a:pt x="3810" y="191770"/>
                  </a:cubicBezTo>
                  <a:cubicBezTo>
                    <a:pt x="1270" y="186690"/>
                    <a:pt x="1270" y="176530"/>
                    <a:pt x="7620" y="171450"/>
                  </a:cubicBezTo>
                  <a:cubicBezTo>
                    <a:pt x="25400" y="157480"/>
                    <a:pt x="161290" y="161290"/>
                    <a:pt x="185420" y="173990"/>
                  </a:cubicBezTo>
                  <a:cubicBezTo>
                    <a:pt x="194310" y="177800"/>
                    <a:pt x="198120" y="185420"/>
                    <a:pt x="198120" y="190500"/>
                  </a:cubicBezTo>
                  <a:cubicBezTo>
                    <a:pt x="198120" y="195580"/>
                    <a:pt x="194310" y="203200"/>
                    <a:pt x="190500" y="204470"/>
                  </a:cubicBezTo>
                  <a:cubicBezTo>
                    <a:pt x="184150" y="207010"/>
                    <a:pt x="165100" y="199390"/>
                    <a:pt x="163830" y="194310"/>
                  </a:cubicBezTo>
                  <a:cubicBezTo>
                    <a:pt x="162560" y="189230"/>
                    <a:pt x="177800" y="173990"/>
                    <a:pt x="184150" y="173990"/>
                  </a:cubicBezTo>
                  <a:cubicBezTo>
                    <a:pt x="189230" y="173990"/>
                    <a:pt x="196850" y="184150"/>
                    <a:pt x="198120" y="189230"/>
                  </a:cubicBezTo>
                  <a:cubicBezTo>
                    <a:pt x="199390" y="194310"/>
                    <a:pt x="196850" y="200660"/>
                    <a:pt x="191770" y="204470"/>
                  </a:cubicBezTo>
                  <a:cubicBezTo>
                    <a:pt x="177800" y="213360"/>
                    <a:pt x="120650" y="210820"/>
                    <a:pt x="87630" y="208280"/>
                  </a:cubicBezTo>
                  <a:cubicBezTo>
                    <a:pt x="58420" y="205740"/>
                    <a:pt x="11430" y="203200"/>
                    <a:pt x="3810" y="191770"/>
                  </a:cubicBezTo>
                  <a:cubicBezTo>
                    <a:pt x="0" y="186690"/>
                    <a:pt x="2540" y="179070"/>
                    <a:pt x="7620" y="171450"/>
                  </a:cubicBezTo>
                  <a:cubicBezTo>
                    <a:pt x="17780" y="156210"/>
                    <a:pt x="66040" y="142240"/>
                    <a:pt x="83820" y="121920"/>
                  </a:cubicBezTo>
                  <a:cubicBezTo>
                    <a:pt x="100330" y="102870"/>
                    <a:pt x="115570" y="72390"/>
                    <a:pt x="115570" y="54610"/>
                  </a:cubicBezTo>
                  <a:cubicBezTo>
                    <a:pt x="115570" y="41910"/>
                    <a:pt x="107950" y="27940"/>
                    <a:pt x="97790" y="22860"/>
                  </a:cubicBezTo>
                  <a:cubicBezTo>
                    <a:pt x="83820" y="15240"/>
                    <a:pt x="40640" y="36830"/>
                    <a:pt x="30480" y="30480"/>
                  </a:cubicBezTo>
                  <a:cubicBezTo>
                    <a:pt x="25400" y="27940"/>
                    <a:pt x="22860" y="21590"/>
                    <a:pt x="24130" y="16510"/>
                  </a:cubicBezTo>
                  <a:cubicBezTo>
                    <a:pt x="25400" y="11430"/>
                    <a:pt x="39370" y="0"/>
                    <a:pt x="39370" y="0"/>
                  </a:cubicBezTo>
                </a:path>
              </a:pathLst>
            </a:custGeom>
            <a:solidFill>
              <a:srgbClr val="000000"/>
            </a:solidFill>
            <a:ln>
              <a:noFill/>
            </a:ln>
          </p:spPr>
        </p:sp>
      </p:grpSp>
      <p:grpSp>
        <p:nvGrpSpPr>
          <p:cNvPr name="Group 64" id="64"/>
          <p:cNvGrpSpPr/>
          <p:nvPr/>
        </p:nvGrpSpPr>
        <p:grpSpPr>
          <a:xfrm rot="0">
            <a:off x="5876996" y="4120445"/>
            <a:ext cx="122396" cy="166687"/>
            <a:chOff x="0" y="0"/>
            <a:chExt cx="326390" cy="444500"/>
          </a:xfrm>
        </p:grpSpPr>
        <p:sp>
          <p:nvSpPr>
            <p:cNvPr name="Freeform 65" id="65"/>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grpSp>
        <p:nvGrpSpPr>
          <p:cNvPr name="Group 66" id="66"/>
          <p:cNvGrpSpPr/>
          <p:nvPr/>
        </p:nvGrpSpPr>
        <p:grpSpPr>
          <a:xfrm rot="0">
            <a:off x="4574830" y="4131823"/>
            <a:ext cx="129329" cy="147463"/>
            <a:chOff x="0" y="0"/>
            <a:chExt cx="344170" cy="392430"/>
          </a:xfrm>
        </p:grpSpPr>
        <p:sp>
          <p:nvSpPr>
            <p:cNvPr name="Freeform 67" id="67"/>
            <p:cNvSpPr/>
            <p:nvPr/>
          </p:nvSpPr>
          <p:spPr>
            <a:xfrm flipH="false" flipV="false">
              <a:off x="50800" y="49530"/>
              <a:ext cx="242570" cy="297180"/>
            </a:xfrm>
            <a:custGeom>
              <a:avLst/>
              <a:gdLst/>
              <a:ahLst/>
              <a:cxnLst/>
              <a:rect r="r" b="b" t="t" l="l"/>
              <a:pathLst>
                <a:path h="297180" w="242570">
                  <a:moveTo>
                    <a:pt x="161290" y="27940"/>
                  </a:moveTo>
                  <a:cubicBezTo>
                    <a:pt x="72390" y="85090"/>
                    <a:pt x="54610" y="97790"/>
                    <a:pt x="44450" y="119380"/>
                  </a:cubicBezTo>
                  <a:cubicBezTo>
                    <a:pt x="30480" y="146050"/>
                    <a:pt x="21590" y="199390"/>
                    <a:pt x="26670" y="226060"/>
                  </a:cubicBezTo>
                  <a:cubicBezTo>
                    <a:pt x="30480" y="242570"/>
                    <a:pt x="38100" y="261620"/>
                    <a:pt x="50800" y="265430"/>
                  </a:cubicBezTo>
                  <a:cubicBezTo>
                    <a:pt x="67310" y="270510"/>
                    <a:pt x="99060" y="252730"/>
                    <a:pt x="121920" y="237490"/>
                  </a:cubicBezTo>
                  <a:cubicBezTo>
                    <a:pt x="151130" y="218440"/>
                    <a:pt x="193040" y="179070"/>
                    <a:pt x="207010" y="153670"/>
                  </a:cubicBezTo>
                  <a:cubicBezTo>
                    <a:pt x="214630" y="138430"/>
                    <a:pt x="218440" y="125730"/>
                    <a:pt x="215900" y="113030"/>
                  </a:cubicBezTo>
                  <a:cubicBezTo>
                    <a:pt x="213360" y="100330"/>
                    <a:pt x="201930" y="86360"/>
                    <a:pt x="189230" y="80010"/>
                  </a:cubicBezTo>
                  <a:cubicBezTo>
                    <a:pt x="173990" y="71120"/>
                    <a:pt x="135890" y="81280"/>
                    <a:pt x="124460" y="73660"/>
                  </a:cubicBezTo>
                  <a:cubicBezTo>
                    <a:pt x="118110" y="69850"/>
                    <a:pt x="115570" y="62230"/>
                    <a:pt x="115570" y="57150"/>
                  </a:cubicBezTo>
                  <a:cubicBezTo>
                    <a:pt x="116840" y="50800"/>
                    <a:pt x="124460" y="39370"/>
                    <a:pt x="130810" y="39370"/>
                  </a:cubicBezTo>
                  <a:cubicBezTo>
                    <a:pt x="137160" y="39370"/>
                    <a:pt x="154940" y="54610"/>
                    <a:pt x="153670" y="60960"/>
                  </a:cubicBezTo>
                  <a:cubicBezTo>
                    <a:pt x="152400" y="67310"/>
                    <a:pt x="130810" y="77470"/>
                    <a:pt x="125730" y="74930"/>
                  </a:cubicBezTo>
                  <a:cubicBezTo>
                    <a:pt x="120650" y="72390"/>
                    <a:pt x="116840" y="49530"/>
                    <a:pt x="123190" y="43180"/>
                  </a:cubicBezTo>
                  <a:cubicBezTo>
                    <a:pt x="132080" y="34290"/>
                    <a:pt x="170180" y="34290"/>
                    <a:pt x="189230" y="40640"/>
                  </a:cubicBezTo>
                  <a:cubicBezTo>
                    <a:pt x="207010" y="46990"/>
                    <a:pt x="226060" y="64770"/>
                    <a:pt x="234950" y="80010"/>
                  </a:cubicBezTo>
                  <a:cubicBezTo>
                    <a:pt x="241300" y="91440"/>
                    <a:pt x="242570" y="104140"/>
                    <a:pt x="242570" y="118110"/>
                  </a:cubicBezTo>
                  <a:cubicBezTo>
                    <a:pt x="242570" y="133350"/>
                    <a:pt x="240030" y="151130"/>
                    <a:pt x="229870" y="168910"/>
                  </a:cubicBezTo>
                  <a:cubicBezTo>
                    <a:pt x="213360" y="198120"/>
                    <a:pt x="166370" y="245110"/>
                    <a:pt x="132080" y="265430"/>
                  </a:cubicBezTo>
                  <a:cubicBezTo>
                    <a:pt x="104140" y="281940"/>
                    <a:pt x="67310" y="297180"/>
                    <a:pt x="45720" y="292100"/>
                  </a:cubicBezTo>
                  <a:cubicBezTo>
                    <a:pt x="29210" y="288290"/>
                    <a:pt x="15240" y="270510"/>
                    <a:pt x="7620" y="257810"/>
                  </a:cubicBezTo>
                  <a:cubicBezTo>
                    <a:pt x="1270" y="247650"/>
                    <a:pt x="0" y="238760"/>
                    <a:pt x="0" y="224790"/>
                  </a:cubicBezTo>
                  <a:cubicBezTo>
                    <a:pt x="0" y="196850"/>
                    <a:pt x="7620" y="133350"/>
                    <a:pt x="24130" y="101600"/>
                  </a:cubicBezTo>
                  <a:cubicBezTo>
                    <a:pt x="36830" y="77470"/>
                    <a:pt x="54610" y="63500"/>
                    <a:pt x="74930" y="46990"/>
                  </a:cubicBezTo>
                  <a:cubicBezTo>
                    <a:pt x="96520" y="29210"/>
                    <a:pt x="132080" y="3810"/>
                    <a:pt x="148590" y="1270"/>
                  </a:cubicBezTo>
                  <a:cubicBezTo>
                    <a:pt x="156210" y="0"/>
                    <a:pt x="162560" y="2540"/>
                    <a:pt x="165100" y="6350"/>
                  </a:cubicBezTo>
                  <a:cubicBezTo>
                    <a:pt x="167640" y="10160"/>
                    <a:pt x="161290" y="27940"/>
                    <a:pt x="161290" y="27940"/>
                  </a:cubicBezTo>
                </a:path>
              </a:pathLst>
            </a:custGeom>
            <a:solidFill>
              <a:srgbClr val="000000"/>
            </a:solidFill>
            <a:ln>
              <a:noFill/>
            </a:ln>
          </p:spPr>
        </p:sp>
      </p:grpSp>
      <p:grpSp>
        <p:nvGrpSpPr>
          <p:cNvPr name="Group 68" id="68"/>
          <p:cNvGrpSpPr/>
          <p:nvPr/>
        </p:nvGrpSpPr>
        <p:grpSpPr>
          <a:xfrm rot="0">
            <a:off x="4771442" y="3976327"/>
            <a:ext cx="250408" cy="272527"/>
            <a:chOff x="0" y="0"/>
            <a:chExt cx="762000" cy="829310"/>
          </a:xfrm>
        </p:grpSpPr>
        <p:sp>
          <p:nvSpPr>
            <p:cNvPr name="Freeform 69" id="69"/>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70" id="70"/>
          <p:cNvGrpSpPr/>
          <p:nvPr/>
        </p:nvGrpSpPr>
        <p:grpSpPr>
          <a:xfrm rot="0">
            <a:off x="5204816" y="3976327"/>
            <a:ext cx="250408" cy="272527"/>
            <a:chOff x="0" y="0"/>
            <a:chExt cx="762000" cy="829310"/>
          </a:xfrm>
        </p:grpSpPr>
        <p:sp>
          <p:nvSpPr>
            <p:cNvPr name="Freeform 71" id="71"/>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72" id="72"/>
          <p:cNvGrpSpPr/>
          <p:nvPr/>
        </p:nvGrpSpPr>
        <p:grpSpPr>
          <a:xfrm rot="0">
            <a:off x="5607538" y="3976327"/>
            <a:ext cx="250408" cy="272527"/>
            <a:chOff x="0" y="0"/>
            <a:chExt cx="762000" cy="829310"/>
          </a:xfrm>
        </p:grpSpPr>
        <p:sp>
          <p:nvSpPr>
            <p:cNvPr name="Freeform 73" id="73"/>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pic>
        <p:nvPicPr>
          <p:cNvPr name="Picture 74" id="74"/>
          <p:cNvPicPr>
            <a:picLocks noChangeAspect="true"/>
          </p:cNvPicPr>
          <p:nvPr/>
        </p:nvPicPr>
        <p:blipFill>
          <a:blip r:embed="rId10"/>
          <a:srcRect l="59567" t="16160" r="11706" b="38802"/>
          <a:stretch>
            <a:fillRect/>
          </a:stretch>
        </p:blipFill>
        <p:spPr>
          <a:xfrm flipH="false" flipV="false" rot="0">
            <a:off x="6048793" y="5794474"/>
            <a:ext cx="3647770" cy="3215338"/>
          </a:xfrm>
          <a:prstGeom prst="rect">
            <a:avLst/>
          </a:prstGeom>
        </p:spPr>
      </p:pic>
      <p:pic>
        <p:nvPicPr>
          <p:cNvPr name="Picture 75" id="75"/>
          <p:cNvPicPr>
            <a:picLocks noChangeAspect="true"/>
          </p:cNvPicPr>
          <p:nvPr/>
        </p:nvPicPr>
        <p:blipFill>
          <a:blip r:embed="rId10"/>
          <a:srcRect l="16337" t="3158" r="43207" b="34687"/>
          <a:stretch>
            <a:fillRect/>
          </a:stretch>
        </p:blipFill>
        <p:spPr>
          <a:xfrm flipH="false" flipV="false" rot="0">
            <a:off x="10692302" y="2798534"/>
            <a:ext cx="5137052" cy="4437372"/>
          </a:xfrm>
          <a:prstGeom prst="rect">
            <a:avLst/>
          </a:prstGeom>
        </p:spPr>
      </p:pic>
      <p:pic>
        <p:nvPicPr>
          <p:cNvPr name="Picture 76" id="76"/>
          <p:cNvPicPr>
            <a:picLocks noChangeAspect="true"/>
          </p:cNvPicPr>
          <p:nvPr/>
        </p:nvPicPr>
        <p:blipFill>
          <a:blip r:embed="rId10"/>
          <a:srcRect l="29811" t="69723" r="42007" b="12618"/>
          <a:stretch>
            <a:fillRect/>
          </a:stretch>
        </p:blipFill>
        <p:spPr>
          <a:xfrm flipH="false" flipV="false" rot="0">
            <a:off x="10814239" y="7678502"/>
            <a:ext cx="3578485" cy="1260643"/>
          </a:xfrm>
          <a:prstGeom prst="rect">
            <a:avLst/>
          </a:prstGeom>
        </p:spPr>
      </p:pic>
      <p:sp>
        <p:nvSpPr>
          <p:cNvPr name="TextBox 77" id="77"/>
          <p:cNvSpPr txBox="true"/>
          <p:nvPr/>
        </p:nvSpPr>
        <p:spPr>
          <a:xfrm rot="0">
            <a:off x="9441932" y="612233"/>
            <a:ext cx="8415313" cy="1263734"/>
          </a:xfrm>
          <a:prstGeom prst="rect">
            <a:avLst/>
          </a:prstGeom>
        </p:spPr>
        <p:txBody>
          <a:bodyPr anchor="t" rtlCol="false" tIns="0" lIns="0" bIns="0" rIns="0">
            <a:spAutoFit/>
          </a:bodyPr>
          <a:lstStyle/>
          <a:p>
            <a:pPr algn="just" marL="0" indent="0" lvl="0">
              <a:lnSpc>
                <a:spcPts val="9977"/>
              </a:lnSpc>
              <a:spcBef>
                <a:spcPct val="0"/>
              </a:spcBef>
            </a:pPr>
            <a:r>
              <a:rPr lang="en-US" sz="8314">
                <a:solidFill>
                  <a:srgbClr val="1B443C"/>
                </a:solidFill>
                <a:latin typeface="Roca One Black"/>
              </a:rPr>
              <a:t>PENYELESAIAN</a:t>
            </a:r>
          </a:p>
        </p:txBody>
      </p:sp>
      <p:sp>
        <p:nvSpPr>
          <p:cNvPr name="TextBox 78" id="78"/>
          <p:cNvSpPr txBox="true"/>
          <p:nvPr/>
        </p:nvSpPr>
        <p:spPr>
          <a:xfrm rot="0">
            <a:off x="6234738" y="9183800"/>
            <a:ext cx="7168165" cy="421890"/>
          </a:xfrm>
          <a:prstGeom prst="rect">
            <a:avLst/>
          </a:prstGeom>
        </p:spPr>
        <p:txBody>
          <a:bodyPr anchor="t" rtlCol="false" tIns="0" lIns="0" bIns="0" rIns="0">
            <a:spAutoFit/>
          </a:bodyPr>
          <a:lstStyle/>
          <a:p>
            <a:pPr>
              <a:lnSpc>
                <a:spcPts val="3574"/>
              </a:lnSpc>
              <a:spcBef>
                <a:spcPct val="0"/>
              </a:spcBef>
            </a:pPr>
            <a:r>
              <a:rPr lang="en-US" sz="2552">
                <a:solidFill>
                  <a:srgbClr val="1B443C"/>
                </a:solidFill>
                <a:latin typeface="Open Sauce"/>
              </a:rPr>
              <a:t>f(                    ) =      '</a:t>
            </a:r>
          </a:p>
        </p:txBody>
      </p:sp>
      <p:grpSp>
        <p:nvGrpSpPr>
          <p:cNvPr name="Group 79" id="79"/>
          <p:cNvGrpSpPr/>
          <p:nvPr/>
        </p:nvGrpSpPr>
        <p:grpSpPr>
          <a:xfrm rot="0">
            <a:off x="8745068" y="9258300"/>
            <a:ext cx="250408" cy="272527"/>
            <a:chOff x="0" y="0"/>
            <a:chExt cx="762000" cy="829310"/>
          </a:xfrm>
        </p:grpSpPr>
        <p:sp>
          <p:nvSpPr>
            <p:cNvPr name="Freeform 80" id="80"/>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81" id="81"/>
          <p:cNvGrpSpPr/>
          <p:nvPr/>
        </p:nvGrpSpPr>
        <p:grpSpPr>
          <a:xfrm rot="0">
            <a:off x="9021604" y="9391039"/>
            <a:ext cx="122396" cy="166687"/>
            <a:chOff x="0" y="0"/>
            <a:chExt cx="326390" cy="444500"/>
          </a:xfrm>
        </p:grpSpPr>
        <p:sp>
          <p:nvSpPr>
            <p:cNvPr name="Freeform 82" id="82"/>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sp>
        <p:nvSpPr>
          <p:cNvPr name="TextBox 83" id="83"/>
          <p:cNvSpPr txBox="true"/>
          <p:nvPr/>
        </p:nvSpPr>
        <p:spPr>
          <a:xfrm rot="0">
            <a:off x="15829354" y="5591408"/>
            <a:ext cx="571496" cy="1644498"/>
          </a:xfrm>
          <a:prstGeom prst="rect">
            <a:avLst/>
          </a:prstGeom>
        </p:spPr>
        <p:txBody>
          <a:bodyPr anchor="t" rtlCol="false" tIns="0" lIns="0" bIns="0" rIns="0">
            <a:spAutoFit/>
          </a:bodyPr>
          <a:lstStyle/>
          <a:p>
            <a:pPr>
              <a:lnSpc>
                <a:spcPts val="13540"/>
              </a:lnSpc>
              <a:spcBef>
                <a:spcPct val="0"/>
              </a:spcBef>
            </a:pPr>
            <a:r>
              <a:rPr lang="en-US" sz="9671">
                <a:solidFill>
                  <a:srgbClr val="1B443C"/>
                </a:solidFill>
                <a:latin typeface="Open Sauce"/>
              </a:rPr>
              <a:t>}</a:t>
            </a:r>
          </a:p>
        </p:txBody>
      </p:sp>
      <p:sp>
        <p:nvSpPr>
          <p:cNvPr name="TextBox 84" id="84"/>
          <p:cNvSpPr txBox="true"/>
          <p:nvPr/>
        </p:nvSpPr>
        <p:spPr>
          <a:xfrm rot="0">
            <a:off x="16276776" y="6010838"/>
            <a:ext cx="1392057" cy="731192"/>
          </a:xfrm>
          <a:prstGeom prst="rect">
            <a:avLst/>
          </a:prstGeom>
        </p:spPr>
        <p:txBody>
          <a:bodyPr anchor="t" rtlCol="false" tIns="0" lIns="0" bIns="0" rIns="0">
            <a:spAutoFit/>
          </a:bodyPr>
          <a:lstStyle/>
          <a:p>
            <a:pPr>
              <a:lnSpc>
                <a:spcPts val="2934"/>
              </a:lnSpc>
            </a:pPr>
            <a:r>
              <a:rPr lang="en-US" sz="2096">
                <a:solidFill>
                  <a:srgbClr val="1B443C"/>
                </a:solidFill>
                <a:latin typeface="Open Sauce"/>
              </a:rPr>
              <a:t>keadaan </a:t>
            </a:r>
          </a:p>
          <a:p>
            <a:pPr>
              <a:lnSpc>
                <a:spcPts val="2934"/>
              </a:lnSpc>
              <a:spcBef>
                <a:spcPct val="0"/>
              </a:spcBef>
            </a:pPr>
            <a:r>
              <a:rPr lang="en-US" sz="2096">
                <a:solidFill>
                  <a:srgbClr val="1B443C"/>
                </a:solidFill>
                <a:latin typeface="Open Sauce"/>
              </a:rPr>
              <a:t>dont' care</a:t>
            </a:r>
          </a:p>
        </p:txBody>
      </p:sp>
      <p:grpSp>
        <p:nvGrpSpPr>
          <p:cNvPr name="Group 85" id="85"/>
          <p:cNvGrpSpPr/>
          <p:nvPr/>
        </p:nvGrpSpPr>
        <p:grpSpPr>
          <a:xfrm rot="0">
            <a:off x="7070407" y="5830253"/>
            <a:ext cx="2131695" cy="306705"/>
            <a:chOff x="0" y="0"/>
            <a:chExt cx="2842260" cy="408940"/>
          </a:xfrm>
        </p:grpSpPr>
        <p:sp>
          <p:nvSpPr>
            <p:cNvPr name="Freeform 86" id="86"/>
            <p:cNvSpPr/>
            <p:nvPr/>
          </p:nvSpPr>
          <p:spPr>
            <a:xfrm flipH="false" flipV="false">
              <a:off x="50800" y="29210"/>
              <a:ext cx="2743200" cy="330200"/>
            </a:xfrm>
            <a:custGeom>
              <a:avLst/>
              <a:gdLst/>
              <a:ahLst/>
              <a:cxnLst/>
              <a:rect r="r" b="b" t="t" l="l"/>
              <a:pathLst>
                <a:path h="330200" w="2743200">
                  <a:moveTo>
                    <a:pt x="0" y="303530"/>
                  </a:moveTo>
                  <a:cubicBezTo>
                    <a:pt x="8890" y="31750"/>
                    <a:pt x="13970" y="27940"/>
                    <a:pt x="33020" y="21590"/>
                  </a:cubicBezTo>
                  <a:cubicBezTo>
                    <a:pt x="92710" y="0"/>
                    <a:pt x="323850" y="15240"/>
                    <a:pt x="461010" y="25400"/>
                  </a:cubicBezTo>
                  <a:cubicBezTo>
                    <a:pt x="589280" y="35560"/>
                    <a:pt x="660400" y="66040"/>
                    <a:pt x="831850" y="78740"/>
                  </a:cubicBezTo>
                  <a:cubicBezTo>
                    <a:pt x="1211580" y="105410"/>
                    <a:pt x="2520950" y="69850"/>
                    <a:pt x="2677160" y="77470"/>
                  </a:cubicBezTo>
                  <a:cubicBezTo>
                    <a:pt x="2700020" y="78740"/>
                    <a:pt x="2706370" y="74930"/>
                    <a:pt x="2716530" y="81280"/>
                  </a:cubicBezTo>
                  <a:cubicBezTo>
                    <a:pt x="2725420" y="87630"/>
                    <a:pt x="2730500" y="97790"/>
                    <a:pt x="2734310" y="111760"/>
                  </a:cubicBezTo>
                  <a:cubicBezTo>
                    <a:pt x="2740660" y="133350"/>
                    <a:pt x="2740660" y="177800"/>
                    <a:pt x="2740660" y="205740"/>
                  </a:cubicBezTo>
                  <a:cubicBezTo>
                    <a:pt x="2740660" y="228600"/>
                    <a:pt x="2743200" y="256540"/>
                    <a:pt x="2735580" y="267970"/>
                  </a:cubicBezTo>
                  <a:cubicBezTo>
                    <a:pt x="2730500" y="275590"/>
                    <a:pt x="2720340" y="278130"/>
                    <a:pt x="2713990" y="278130"/>
                  </a:cubicBezTo>
                  <a:cubicBezTo>
                    <a:pt x="2706370" y="278130"/>
                    <a:pt x="2697480" y="271780"/>
                    <a:pt x="2693670" y="265430"/>
                  </a:cubicBezTo>
                  <a:cubicBezTo>
                    <a:pt x="2689860" y="259080"/>
                    <a:pt x="2689860" y="248920"/>
                    <a:pt x="2692400" y="242570"/>
                  </a:cubicBezTo>
                  <a:cubicBezTo>
                    <a:pt x="2694940" y="236220"/>
                    <a:pt x="2703830" y="228600"/>
                    <a:pt x="2711450" y="227330"/>
                  </a:cubicBezTo>
                  <a:cubicBezTo>
                    <a:pt x="2717800" y="226060"/>
                    <a:pt x="2729230" y="229870"/>
                    <a:pt x="2734310" y="234950"/>
                  </a:cubicBezTo>
                  <a:cubicBezTo>
                    <a:pt x="2739390" y="240030"/>
                    <a:pt x="2741930" y="251460"/>
                    <a:pt x="2740660" y="257810"/>
                  </a:cubicBezTo>
                  <a:cubicBezTo>
                    <a:pt x="2739390" y="265430"/>
                    <a:pt x="2731770" y="274320"/>
                    <a:pt x="2725420" y="276860"/>
                  </a:cubicBezTo>
                  <a:cubicBezTo>
                    <a:pt x="2717800" y="279400"/>
                    <a:pt x="2701290" y="276860"/>
                    <a:pt x="2694940" y="267970"/>
                  </a:cubicBezTo>
                  <a:cubicBezTo>
                    <a:pt x="2680970" y="250190"/>
                    <a:pt x="2698750" y="167640"/>
                    <a:pt x="2692400" y="140970"/>
                  </a:cubicBezTo>
                  <a:cubicBezTo>
                    <a:pt x="2688590" y="127000"/>
                    <a:pt x="2691130" y="120650"/>
                    <a:pt x="2677160" y="111760"/>
                  </a:cubicBezTo>
                  <a:cubicBezTo>
                    <a:pt x="2569210" y="45720"/>
                    <a:pt x="1070610" y="115570"/>
                    <a:pt x="778510" y="109220"/>
                  </a:cubicBezTo>
                  <a:cubicBezTo>
                    <a:pt x="690880" y="106680"/>
                    <a:pt x="661670" y="109220"/>
                    <a:pt x="607060" y="101600"/>
                  </a:cubicBezTo>
                  <a:cubicBezTo>
                    <a:pt x="556260" y="95250"/>
                    <a:pt x="519430" y="76200"/>
                    <a:pt x="461010" y="69850"/>
                  </a:cubicBezTo>
                  <a:cubicBezTo>
                    <a:pt x="375920" y="60960"/>
                    <a:pt x="219710" y="69850"/>
                    <a:pt x="146050" y="72390"/>
                  </a:cubicBezTo>
                  <a:cubicBezTo>
                    <a:pt x="106680" y="73660"/>
                    <a:pt x="73660" y="58420"/>
                    <a:pt x="54610" y="78740"/>
                  </a:cubicBezTo>
                  <a:cubicBezTo>
                    <a:pt x="24130" y="110490"/>
                    <a:pt x="69850" y="276860"/>
                    <a:pt x="52070" y="309880"/>
                  </a:cubicBezTo>
                  <a:cubicBezTo>
                    <a:pt x="44450" y="322580"/>
                    <a:pt x="31750" y="330200"/>
                    <a:pt x="22860" y="328930"/>
                  </a:cubicBezTo>
                  <a:cubicBezTo>
                    <a:pt x="13970" y="327660"/>
                    <a:pt x="0" y="303530"/>
                    <a:pt x="0" y="303530"/>
                  </a:cubicBezTo>
                </a:path>
              </a:pathLst>
            </a:custGeom>
            <a:solidFill>
              <a:srgbClr val="A310DF"/>
            </a:solidFill>
            <a:ln>
              <a:noFill/>
            </a:ln>
          </p:spPr>
        </p:sp>
      </p:grpSp>
      <p:grpSp>
        <p:nvGrpSpPr>
          <p:cNvPr name="Group 87" id="87"/>
          <p:cNvGrpSpPr/>
          <p:nvPr/>
        </p:nvGrpSpPr>
        <p:grpSpPr>
          <a:xfrm rot="0">
            <a:off x="7515225" y="5862638"/>
            <a:ext cx="1671638" cy="109538"/>
            <a:chOff x="0" y="0"/>
            <a:chExt cx="2228850" cy="146050"/>
          </a:xfrm>
        </p:grpSpPr>
        <p:sp>
          <p:nvSpPr>
            <p:cNvPr name="Freeform 88" id="88"/>
            <p:cNvSpPr/>
            <p:nvPr/>
          </p:nvSpPr>
          <p:spPr>
            <a:xfrm flipH="false" flipV="false">
              <a:off x="48260" y="50800"/>
              <a:ext cx="2131060" cy="69850"/>
            </a:xfrm>
            <a:custGeom>
              <a:avLst/>
              <a:gdLst/>
              <a:ahLst/>
              <a:cxnLst/>
              <a:rect r="r" b="b" t="t" l="l"/>
              <a:pathLst>
                <a:path h="69850" w="2131060">
                  <a:moveTo>
                    <a:pt x="22860" y="0"/>
                  </a:moveTo>
                  <a:cubicBezTo>
                    <a:pt x="2124710" y="6350"/>
                    <a:pt x="2128520" y="11430"/>
                    <a:pt x="2129790" y="16510"/>
                  </a:cubicBezTo>
                  <a:cubicBezTo>
                    <a:pt x="2131060" y="21590"/>
                    <a:pt x="2129790" y="29210"/>
                    <a:pt x="2125980" y="31750"/>
                  </a:cubicBezTo>
                  <a:cubicBezTo>
                    <a:pt x="2120900" y="35560"/>
                    <a:pt x="2099310" y="34290"/>
                    <a:pt x="2096770" y="29210"/>
                  </a:cubicBezTo>
                  <a:cubicBezTo>
                    <a:pt x="2094230" y="24130"/>
                    <a:pt x="2105660" y="3810"/>
                    <a:pt x="2110740" y="3810"/>
                  </a:cubicBezTo>
                  <a:cubicBezTo>
                    <a:pt x="2115820" y="3810"/>
                    <a:pt x="2131060" y="19050"/>
                    <a:pt x="2129790" y="25400"/>
                  </a:cubicBezTo>
                  <a:cubicBezTo>
                    <a:pt x="2129790" y="30480"/>
                    <a:pt x="2123440" y="34290"/>
                    <a:pt x="2112010" y="38100"/>
                  </a:cubicBezTo>
                  <a:cubicBezTo>
                    <a:pt x="2062480" y="54610"/>
                    <a:pt x="1847850" y="43180"/>
                    <a:pt x="1645920" y="44450"/>
                  </a:cubicBezTo>
                  <a:cubicBezTo>
                    <a:pt x="1271270" y="46990"/>
                    <a:pt x="193040" y="69850"/>
                    <a:pt x="44450" y="43180"/>
                  </a:cubicBezTo>
                  <a:cubicBezTo>
                    <a:pt x="20320" y="39370"/>
                    <a:pt x="5080" y="35560"/>
                    <a:pt x="2540" y="27940"/>
                  </a:cubicBezTo>
                  <a:cubicBezTo>
                    <a:pt x="0" y="20320"/>
                    <a:pt x="22860" y="0"/>
                    <a:pt x="22860" y="0"/>
                  </a:cubicBezTo>
                </a:path>
              </a:pathLst>
            </a:custGeom>
            <a:solidFill>
              <a:srgbClr val="A310DF"/>
            </a:solidFill>
            <a:ln>
              <a:noFill/>
            </a:ln>
          </p:spPr>
        </p:sp>
      </p:grpSp>
      <p:sp>
        <p:nvSpPr>
          <p:cNvPr name="TextBox 89" id="89"/>
          <p:cNvSpPr txBox="true"/>
          <p:nvPr/>
        </p:nvSpPr>
        <p:spPr>
          <a:xfrm rot="0">
            <a:off x="7221548" y="5608655"/>
            <a:ext cx="1829414" cy="237017"/>
          </a:xfrm>
          <a:prstGeom prst="rect">
            <a:avLst/>
          </a:prstGeom>
        </p:spPr>
        <p:txBody>
          <a:bodyPr anchor="t" rtlCol="false" tIns="0" lIns="0" bIns="0" rIns="0">
            <a:spAutoFit/>
          </a:bodyPr>
          <a:lstStyle/>
          <a:p>
            <a:pPr algn="ctr">
              <a:lnSpc>
                <a:spcPts val="1955"/>
              </a:lnSpc>
            </a:pPr>
            <a:r>
              <a:rPr lang="en-US" sz="1396">
                <a:solidFill>
                  <a:srgbClr val="1B443C"/>
                </a:solidFill>
                <a:latin typeface="Open Sauce"/>
              </a:rPr>
              <a:t>sama sama bernilai 0 </a:t>
            </a:r>
          </a:p>
        </p:txBody>
      </p:sp>
      <p:grpSp>
        <p:nvGrpSpPr>
          <p:cNvPr name="Group 90" id="90"/>
          <p:cNvGrpSpPr/>
          <p:nvPr/>
        </p:nvGrpSpPr>
        <p:grpSpPr>
          <a:xfrm rot="0">
            <a:off x="9452610" y="9037320"/>
            <a:ext cx="2494598" cy="485775"/>
            <a:chOff x="0" y="0"/>
            <a:chExt cx="3326130" cy="647700"/>
          </a:xfrm>
        </p:grpSpPr>
        <p:sp>
          <p:nvSpPr>
            <p:cNvPr name="Freeform 91" id="91"/>
            <p:cNvSpPr/>
            <p:nvPr/>
          </p:nvSpPr>
          <p:spPr>
            <a:xfrm flipH="false" flipV="false">
              <a:off x="49530" y="50800"/>
              <a:ext cx="3228340" cy="613410"/>
            </a:xfrm>
            <a:custGeom>
              <a:avLst/>
              <a:gdLst/>
              <a:ahLst/>
              <a:cxnLst/>
              <a:rect r="r" b="b" t="t" l="l"/>
              <a:pathLst>
                <a:path h="613410" w="3228340">
                  <a:moveTo>
                    <a:pt x="19050" y="511810"/>
                  </a:moveTo>
                  <a:cubicBezTo>
                    <a:pt x="3124200" y="515620"/>
                    <a:pt x="3126740" y="519430"/>
                    <a:pt x="3135630" y="511810"/>
                  </a:cubicBezTo>
                  <a:cubicBezTo>
                    <a:pt x="3157220" y="492760"/>
                    <a:pt x="3176270" y="394970"/>
                    <a:pt x="3183890" y="337820"/>
                  </a:cubicBezTo>
                  <a:cubicBezTo>
                    <a:pt x="3190240" y="285750"/>
                    <a:pt x="3187700" y="234950"/>
                    <a:pt x="3182620" y="184150"/>
                  </a:cubicBezTo>
                  <a:cubicBezTo>
                    <a:pt x="3176270" y="130810"/>
                    <a:pt x="3140710" y="54610"/>
                    <a:pt x="3148330" y="25400"/>
                  </a:cubicBezTo>
                  <a:cubicBezTo>
                    <a:pt x="3152140" y="11430"/>
                    <a:pt x="3164840" y="0"/>
                    <a:pt x="3172460" y="0"/>
                  </a:cubicBezTo>
                  <a:cubicBezTo>
                    <a:pt x="3180080" y="0"/>
                    <a:pt x="3196590" y="17780"/>
                    <a:pt x="3196590" y="26670"/>
                  </a:cubicBezTo>
                  <a:cubicBezTo>
                    <a:pt x="3196590" y="33020"/>
                    <a:pt x="3190240" y="41910"/>
                    <a:pt x="3183890" y="45720"/>
                  </a:cubicBezTo>
                  <a:cubicBezTo>
                    <a:pt x="3178810" y="49530"/>
                    <a:pt x="3167380" y="50800"/>
                    <a:pt x="3162300" y="46990"/>
                  </a:cubicBezTo>
                  <a:cubicBezTo>
                    <a:pt x="3155950" y="41910"/>
                    <a:pt x="3147060" y="20320"/>
                    <a:pt x="3150870" y="12700"/>
                  </a:cubicBezTo>
                  <a:cubicBezTo>
                    <a:pt x="3153410" y="6350"/>
                    <a:pt x="3169920" y="0"/>
                    <a:pt x="3177540" y="1270"/>
                  </a:cubicBezTo>
                  <a:cubicBezTo>
                    <a:pt x="3183890" y="2540"/>
                    <a:pt x="3188970" y="6350"/>
                    <a:pt x="3194050" y="15240"/>
                  </a:cubicBezTo>
                  <a:cubicBezTo>
                    <a:pt x="3208020" y="39370"/>
                    <a:pt x="3223260" y="125730"/>
                    <a:pt x="3225800" y="184150"/>
                  </a:cubicBezTo>
                  <a:cubicBezTo>
                    <a:pt x="3228340" y="245110"/>
                    <a:pt x="3218180" y="313690"/>
                    <a:pt x="3205480" y="373380"/>
                  </a:cubicBezTo>
                  <a:cubicBezTo>
                    <a:pt x="3194050" y="427990"/>
                    <a:pt x="3177540" y="504190"/>
                    <a:pt x="3153410" y="528320"/>
                  </a:cubicBezTo>
                  <a:cubicBezTo>
                    <a:pt x="3140710" y="541020"/>
                    <a:pt x="3135630" y="538480"/>
                    <a:pt x="3107690" y="542290"/>
                  </a:cubicBezTo>
                  <a:cubicBezTo>
                    <a:pt x="2884170" y="575310"/>
                    <a:pt x="140970" y="613410"/>
                    <a:pt x="13970" y="546100"/>
                  </a:cubicBezTo>
                  <a:cubicBezTo>
                    <a:pt x="2540" y="539750"/>
                    <a:pt x="0" y="532130"/>
                    <a:pt x="1270" y="527050"/>
                  </a:cubicBezTo>
                  <a:cubicBezTo>
                    <a:pt x="2540" y="520700"/>
                    <a:pt x="19050" y="511810"/>
                    <a:pt x="19050" y="511810"/>
                  </a:cubicBezTo>
                </a:path>
              </a:pathLst>
            </a:custGeom>
            <a:solidFill>
              <a:srgbClr val="A310DF"/>
            </a:solidFill>
            <a:ln>
              <a:noFill/>
            </a:ln>
          </p:spPr>
        </p:sp>
      </p:grpSp>
      <p:grpSp>
        <p:nvGrpSpPr>
          <p:cNvPr name="Group 92" id="92"/>
          <p:cNvGrpSpPr/>
          <p:nvPr/>
        </p:nvGrpSpPr>
        <p:grpSpPr>
          <a:xfrm rot="0">
            <a:off x="11739562" y="9020175"/>
            <a:ext cx="186690" cy="218122"/>
            <a:chOff x="0" y="0"/>
            <a:chExt cx="248920" cy="290830"/>
          </a:xfrm>
        </p:grpSpPr>
        <p:sp>
          <p:nvSpPr>
            <p:cNvPr name="Freeform 93" id="93"/>
            <p:cNvSpPr/>
            <p:nvPr/>
          </p:nvSpPr>
          <p:spPr>
            <a:xfrm flipH="false" flipV="false">
              <a:off x="49530" y="46990"/>
              <a:ext cx="148590" cy="196850"/>
            </a:xfrm>
            <a:custGeom>
              <a:avLst/>
              <a:gdLst/>
              <a:ahLst/>
              <a:cxnLst/>
              <a:rect r="r" b="b" t="t" l="l"/>
              <a:pathLst>
                <a:path h="196850" w="148590">
                  <a:moveTo>
                    <a:pt x="123190" y="55880"/>
                  </a:moveTo>
                  <a:cubicBezTo>
                    <a:pt x="77470" y="57150"/>
                    <a:pt x="66040" y="68580"/>
                    <a:pt x="58420" y="83820"/>
                  </a:cubicBezTo>
                  <a:cubicBezTo>
                    <a:pt x="48260" y="106680"/>
                    <a:pt x="60960" y="168910"/>
                    <a:pt x="48260" y="184150"/>
                  </a:cubicBezTo>
                  <a:cubicBezTo>
                    <a:pt x="40640" y="193040"/>
                    <a:pt x="25400" y="195580"/>
                    <a:pt x="17780" y="193040"/>
                  </a:cubicBezTo>
                  <a:cubicBezTo>
                    <a:pt x="10160" y="190500"/>
                    <a:pt x="1270" y="173990"/>
                    <a:pt x="1270" y="165100"/>
                  </a:cubicBezTo>
                  <a:cubicBezTo>
                    <a:pt x="1270" y="157480"/>
                    <a:pt x="8890" y="148590"/>
                    <a:pt x="15240" y="144780"/>
                  </a:cubicBezTo>
                  <a:cubicBezTo>
                    <a:pt x="21590" y="140970"/>
                    <a:pt x="34290" y="140970"/>
                    <a:pt x="39370" y="144780"/>
                  </a:cubicBezTo>
                  <a:cubicBezTo>
                    <a:pt x="46990" y="149860"/>
                    <a:pt x="54610" y="175260"/>
                    <a:pt x="49530" y="182880"/>
                  </a:cubicBezTo>
                  <a:cubicBezTo>
                    <a:pt x="44450" y="190500"/>
                    <a:pt x="20320" y="196850"/>
                    <a:pt x="12700" y="190500"/>
                  </a:cubicBezTo>
                  <a:cubicBezTo>
                    <a:pt x="1270" y="181610"/>
                    <a:pt x="0" y="135890"/>
                    <a:pt x="2540" y="111760"/>
                  </a:cubicBezTo>
                  <a:cubicBezTo>
                    <a:pt x="5080" y="88900"/>
                    <a:pt x="12700" y="64770"/>
                    <a:pt x="25400" y="46990"/>
                  </a:cubicBezTo>
                  <a:cubicBezTo>
                    <a:pt x="39370" y="29210"/>
                    <a:pt x="64770" y="12700"/>
                    <a:pt x="82550" y="6350"/>
                  </a:cubicBezTo>
                  <a:cubicBezTo>
                    <a:pt x="96520" y="1270"/>
                    <a:pt x="111760" y="0"/>
                    <a:pt x="123190" y="3810"/>
                  </a:cubicBezTo>
                  <a:cubicBezTo>
                    <a:pt x="133350" y="7620"/>
                    <a:pt x="148590" y="17780"/>
                    <a:pt x="148590" y="26670"/>
                  </a:cubicBezTo>
                  <a:cubicBezTo>
                    <a:pt x="148590" y="35560"/>
                    <a:pt x="123190" y="55880"/>
                    <a:pt x="123190" y="55880"/>
                  </a:cubicBezTo>
                </a:path>
              </a:pathLst>
            </a:custGeom>
            <a:solidFill>
              <a:srgbClr val="A310DF"/>
            </a:solidFill>
            <a:ln>
              <a:noFill/>
            </a:ln>
          </p:spPr>
        </p:sp>
      </p:grpSp>
      <p:grpSp>
        <p:nvGrpSpPr>
          <p:cNvPr name="Group 94" id="94"/>
          <p:cNvGrpSpPr/>
          <p:nvPr/>
        </p:nvGrpSpPr>
        <p:grpSpPr>
          <a:xfrm rot="0">
            <a:off x="11813857" y="9033510"/>
            <a:ext cx="196215" cy="212408"/>
            <a:chOff x="0" y="0"/>
            <a:chExt cx="261620" cy="283210"/>
          </a:xfrm>
        </p:grpSpPr>
        <p:sp>
          <p:nvSpPr>
            <p:cNvPr name="Freeform 95" id="95"/>
            <p:cNvSpPr/>
            <p:nvPr/>
          </p:nvSpPr>
          <p:spPr>
            <a:xfrm flipH="false" flipV="false">
              <a:off x="45720" y="50800"/>
              <a:ext cx="166370" cy="185420"/>
            </a:xfrm>
            <a:custGeom>
              <a:avLst/>
              <a:gdLst/>
              <a:ahLst/>
              <a:cxnLst/>
              <a:rect r="r" b="b" t="t" l="l"/>
              <a:pathLst>
                <a:path h="185420" w="166370">
                  <a:moveTo>
                    <a:pt x="35560" y="0"/>
                  </a:moveTo>
                  <a:cubicBezTo>
                    <a:pt x="134620" y="50800"/>
                    <a:pt x="135890" y="55880"/>
                    <a:pt x="140970" y="66040"/>
                  </a:cubicBezTo>
                  <a:cubicBezTo>
                    <a:pt x="149860" y="86360"/>
                    <a:pt x="166370" y="137160"/>
                    <a:pt x="165100" y="157480"/>
                  </a:cubicBezTo>
                  <a:cubicBezTo>
                    <a:pt x="163830" y="167640"/>
                    <a:pt x="161290" y="176530"/>
                    <a:pt x="154940" y="180340"/>
                  </a:cubicBezTo>
                  <a:cubicBezTo>
                    <a:pt x="147320" y="185420"/>
                    <a:pt x="130810" y="185420"/>
                    <a:pt x="123190" y="181610"/>
                  </a:cubicBezTo>
                  <a:cubicBezTo>
                    <a:pt x="116840" y="177800"/>
                    <a:pt x="110490" y="166370"/>
                    <a:pt x="111760" y="158750"/>
                  </a:cubicBezTo>
                  <a:cubicBezTo>
                    <a:pt x="113030" y="149860"/>
                    <a:pt x="124460" y="135890"/>
                    <a:pt x="132080" y="133350"/>
                  </a:cubicBezTo>
                  <a:cubicBezTo>
                    <a:pt x="139700" y="130810"/>
                    <a:pt x="151130" y="133350"/>
                    <a:pt x="156210" y="139700"/>
                  </a:cubicBezTo>
                  <a:cubicBezTo>
                    <a:pt x="161290" y="147320"/>
                    <a:pt x="163830" y="171450"/>
                    <a:pt x="157480" y="177800"/>
                  </a:cubicBezTo>
                  <a:cubicBezTo>
                    <a:pt x="151130" y="184150"/>
                    <a:pt x="128270" y="185420"/>
                    <a:pt x="118110" y="177800"/>
                  </a:cubicBezTo>
                  <a:cubicBezTo>
                    <a:pt x="100330" y="165100"/>
                    <a:pt x="106680" y="100330"/>
                    <a:pt x="86360" y="77470"/>
                  </a:cubicBezTo>
                  <a:cubicBezTo>
                    <a:pt x="67310" y="55880"/>
                    <a:pt x="13970" y="53340"/>
                    <a:pt x="5080" y="38100"/>
                  </a:cubicBezTo>
                  <a:cubicBezTo>
                    <a:pt x="0" y="29210"/>
                    <a:pt x="2540" y="13970"/>
                    <a:pt x="7620" y="7620"/>
                  </a:cubicBezTo>
                  <a:cubicBezTo>
                    <a:pt x="12700" y="1270"/>
                    <a:pt x="35560" y="0"/>
                    <a:pt x="35560" y="0"/>
                  </a:cubicBezTo>
                </a:path>
              </a:pathLst>
            </a:custGeom>
            <a:solidFill>
              <a:srgbClr val="A310DF"/>
            </a:solidFill>
            <a:ln>
              <a:noFill/>
            </a:ln>
          </p:spPr>
        </p:sp>
      </p:grpSp>
      <p:sp>
        <p:nvSpPr>
          <p:cNvPr name="TextBox 96" id="96"/>
          <p:cNvSpPr txBox="true"/>
          <p:nvPr/>
        </p:nvSpPr>
        <p:spPr>
          <a:xfrm rot="0">
            <a:off x="12191048" y="9038854"/>
            <a:ext cx="609805" cy="237017"/>
          </a:xfrm>
          <a:prstGeom prst="rect">
            <a:avLst/>
          </a:prstGeom>
        </p:spPr>
        <p:txBody>
          <a:bodyPr anchor="t" rtlCol="false" tIns="0" lIns="0" bIns="0" rIns="0">
            <a:spAutoFit/>
          </a:bodyPr>
          <a:lstStyle/>
          <a:p>
            <a:pPr algn="ctr">
              <a:lnSpc>
                <a:spcPts val="1955"/>
              </a:lnSpc>
            </a:pPr>
            <a:r>
              <a:rPr lang="en-US" sz="1396">
                <a:solidFill>
                  <a:srgbClr val="1B443C"/>
                </a:solidFill>
                <a:latin typeface="Open Sauce"/>
              </a:rPr>
              <a:t>negasi </a:t>
            </a:r>
          </a:p>
        </p:txBody>
      </p:sp>
      <p:grpSp>
        <p:nvGrpSpPr>
          <p:cNvPr name="Group 97" id="97"/>
          <p:cNvGrpSpPr/>
          <p:nvPr/>
        </p:nvGrpSpPr>
        <p:grpSpPr>
          <a:xfrm rot="0">
            <a:off x="12819902" y="9020175"/>
            <a:ext cx="250408" cy="272527"/>
            <a:chOff x="0" y="0"/>
            <a:chExt cx="762000" cy="829310"/>
          </a:xfrm>
        </p:grpSpPr>
        <p:sp>
          <p:nvSpPr>
            <p:cNvPr name="Freeform 98" id="98"/>
            <p:cNvSpPr/>
            <p:nvPr/>
          </p:nvSpPr>
          <p:spPr>
            <a:xfrm flipH="false" flipV="false">
              <a:off x="45720" y="49530"/>
              <a:ext cx="668020" cy="734060"/>
            </a:xfrm>
            <a:custGeom>
              <a:avLst/>
              <a:gdLst/>
              <a:ahLst/>
              <a:cxnLst/>
              <a:rect r="r" b="b" t="t" l="l"/>
              <a:pathLst>
                <a:path h="734060" w="668020">
                  <a:moveTo>
                    <a:pt x="485140" y="25400"/>
                  </a:moveTo>
                  <a:cubicBezTo>
                    <a:pt x="318770" y="132080"/>
                    <a:pt x="227330" y="219710"/>
                    <a:pt x="179070" y="279400"/>
                  </a:cubicBezTo>
                  <a:cubicBezTo>
                    <a:pt x="143510" y="322580"/>
                    <a:pt x="123190" y="360680"/>
                    <a:pt x="101600" y="402590"/>
                  </a:cubicBezTo>
                  <a:cubicBezTo>
                    <a:pt x="81280" y="441960"/>
                    <a:pt x="60960" y="478790"/>
                    <a:pt x="49530" y="523240"/>
                  </a:cubicBezTo>
                  <a:cubicBezTo>
                    <a:pt x="36830" y="571500"/>
                    <a:pt x="20320" y="655320"/>
                    <a:pt x="31750" y="683260"/>
                  </a:cubicBezTo>
                  <a:cubicBezTo>
                    <a:pt x="38100" y="697230"/>
                    <a:pt x="49530" y="704850"/>
                    <a:pt x="62230" y="707390"/>
                  </a:cubicBezTo>
                  <a:cubicBezTo>
                    <a:pt x="81280" y="709930"/>
                    <a:pt x="111760" y="694690"/>
                    <a:pt x="135890" y="679450"/>
                  </a:cubicBezTo>
                  <a:cubicBezTo>
                    <a:pt x="167640" y="660400"/>
                    <a:pt x="196850" y="632460"/>
                    <a:pt x="231140" y="591820"/>
                  </a:cubicBezTo>
                  <a:cubicBezTo>
                    <a:pt x="284480" y="528320"/>
                    <a:pt x="354330" y="406400"/>
                    <a:pt x="406400" y="316230"/>
                  </a:cubicBezTo>
                  <a:cubicBezTo>
                    <a:pt x="454660" y="232410"/>
                    <a:pt x="511810" y="87630"/>
                    <a:pt x="537210" y="67310"/>
                  </a:cubicBezTo>
                  <a:cubicBezTo>
                    <a:pt x="543560" y="62230"/>
                    <a:pt x="548640" y="59690"/>
                    <a:pt x="552450" y="63500"/>
                  </a:cubicBezTo>
                  <a:cubicBezTo>
                    <a:pt x="575310" y="81280"/>
                    <a:pt x="520700" y="406400"/>
                    <a:pt x="534670" y="523240"/>
                  </a:cubicBezTo>
                  <a:cubicBezTo>
                    <a:pt x="543560" y="596900"/>
                    <a:pt x="553720" y="683260"/>
                    <a:pt x="582930" y="699770"/>
                  </a:cubicBezTo>
                  <a:cubicBezTo>
                    <a:pt x="600710" y="709930"/>
                    <a:pt x="640080" y="676910"/>
                    <a:pt x="652780" y="681990"/>
                  </a:cubicBezTo>
                  <a:cubicBezTo>
                    <a:pt x="660400" y="684530"/>
                    <a:pt x="665480" y="694690"/>
                    <a:pt x="665480" y="699770"/>
                  </a:cubicBezTo>
                  <a:cubicBezTo>
                    <a:pt x="665480" y="704850"/>
                    <a:pt x="656590" y="712470"/>
                    <a:pt x="651510" y="712470"/>
                  </a:cubicBezTo>
                  <a:cubicBezTo>
                    <a:pt x="646430" y="712470"/>
                    <a:pt x="635000" y="702310"/>
                    <a:pt x="635000" y="697230"/>
                  </a:cubicBezTo>
                  <a:cubicBezTo>
                    <a:pt x="635000" y="692150"/>
                    <a:pt x="650240" y="680720"/>
                    <a:pt x="655320" y="681990"/>
                  </a:cubicBezTo>
                  <a:cubicBezTo>
                    <a:pt x="660400" y="683260"/>
                    <a:pt x="668020" y="697230"/>
                    <a:pt x="665480" y="703580"/>
                  </a:cubicBezTo>
                  <a:cubicBezTo>
                    <a:pt x="660400" y="715010"/>
                    <a:pt x="599440" y="730250"/>
                    <a:pt x="579120" y="722630"/>
                  </a:cubicBezTo>
                  <a:cubicBezTo>
                    <a:pt x="563880" y="717550"/>
                    <a:pt x="557530" y="701040"/>
                    <a:pt x="548640" y="681990"/>
                  </a:cubicBezTo>
                  <a:cubicBezTo>
                    <a:pt x="532130" y="647700"/>
                    <a:pt x="514350" y="590550"/>
                    <a:pt x="508000" y="523240"/>
                  </a:cubicBezTo>
                  <a:cubicBezTo>
                    <a:pt x="497840" y="410210"/>
                    <a:pt x="518160" y="74930"/>
                    <a:pt x="542290" y="63500"/>
                  </a:cubicBezTo>
                  <a:cubicBezTo>
                    <a:pt x="547370" y="60960"/>
                    <a:pt x="558800" y="68580"/>
                    <a:pt x="560070" y="76200"/>
                  </a:cubicBezTo>
                  <a:cubicBezTo>
                    <a:pt x="563880" y="88900"/>
                    <a:pt x="547370" y="110490"/>
                    <a:pt x="530860" y="140970"/>
                  </a:cubicBezTo>
                  <a:cubicBezTo>
                    <a:pt x="486410" y="226060"/>
                    <a:pt x="326390" y="518160"/>
                    <a:pt x="248920" y="610870"/>
                  </a:cubicBezTo>
                  <a:cubicBezTo>
                    <a:pt x="209550" y="657860"/>
                    <a:pt x="180340" y="684530"/>
                    <a:pt x="144780" y="703580"/>
                  </a:cubicBezTo>
                  <a:cubicBezTo>
                    <a:pt x="115570" y="718820"/>
                    <a:pt x="81280" y="734060"/>
                    <a:pt x="57150" y="728980"/>
                  </a:cubicBezTo>
                  <a:cubicBezTo>
                    <a:pt x="38100" y="725170"/>
                    <a:pt x="17780" y="707390"/>
                    <a:pt x="8890" y="690880"/>
                  </a:cubicBezTo>
                  <a:cubicBezTo>
                    <a:pt x="0" y="673100"/>
                    <a:pt x="3810" y="650240"/>
                    <a:pt x="5080" y="624840"/>
                  </a:cubicBezTo>
                  <a:cubicBezTo>
                    <a:pt x="7620" y="591820"/>
                    <a:pt x="13970" y="551180"/>
                    <a:pt x="25400" y="513080"/>
                  </a:cubicBezTo>
                  <a:cubicBezTo>
                    <a:pt x="38100" y="472440"/>
                    <a:pt x="57150" y="429260"/>
                    <a:pt x="78740" y="388620"/>
                  </a:cubicBezTo>
                  <a:cubicBezTo>
                    <a:pt x="101600" y="345440"/>
                    <a:pt x="128270" y="300990"/>
                    <a:pt x="158750" y="261620"/>
                  </a:cubicBezTo>
                  <a:cubicBezTo>
                    <a:pt x="187960" y="223520"/>
                    <a:pt x="222250" y="189230"/>
                    <a:pt x="256540" y="156210"/>
                  </a:cubicBezTo>
                  <a:cubicBezTo>
                    <a:pt x="290830" y="123190"/>
                    <a:pt x="326390" y="90170"/>
                    <a:pt x="363220" y="63500"/>
                  </a:cubicBezTo>
                  <a:cubicBezTo>
                    <a:pt x="397510" y="39370"/>
                    <a:pt x="449580" y="3810"/>
                    <a:pt x="471170" y="1270"/>
                  </a:cubicBezTo>
                  <a:cubicBezTo>
                    <a:pt x="480060" y="0"/>
                    <a:pt x="488950" y="3810"/>
                    <a:pt x="491490" y="7620"/>
                  </a:cubicBezTo>
                  <a:cubicBezTo>
                    <a:pt x="494030" y="11430"/>
                    <a:pt x="485140" y="25400"/>
                    <a:pt x="485140" y="25400"/>
                  </a:cubicBezTo>
                </a:path>
              </a:pathLst>
            </a:custGeom>
            <a:solidFill>
              <a:srgbClr val="000000"/>
            </a:solidFill>
            <a:ln>
              <a:noFill/>
            </a:ln>
          </p:spPr>
        </p:sp>
      </p:grpSp>
      <p:grpSp>
        <p:nvGrpSpPr>
          <p:cNvPr name="Group 99" id="99"/>
          <p:cNvGrpSpPr/>
          <p:nvPr/>
        </p:nvGrpSpPr>
        <p:grpSpPr>
          <a:xfrm rot="0">
            <a:off x="13070310" y="9156439"/>
            <a:ext cx="122396" cy="166687"/>
            <a:chOff x="0" y="0"/>
            <a:chExt cx="326390" cy="444500"/>
          </a:xfrm>
        </p:grpSpPr>
        <p:sp>
          <p:nvSpPr>
            <p:cNvPr name="Freeform 100" id="100"/>
            <p:cNvSpPr/>
            <p:nvPr/>
          </p:nvSpPr>
          <p:spPr>
            <a:xfrm flipH="false" flipV="false">
              <a:off x="49530" y="48260"/>
              <a:ext cx="233680" cy="346710"/>
            </a:xfrm>
            <a:custGeom>
              <a:avLst/>
              <a:gdLst/>
              <a:ahLst/>
              <a:cxnLst/>
              <a:rect r="r" b="b" t="t" l="l"/>
              <a:pathLst>
                <a:path h="346710" w="233680">
                  <a:moveTo>
                    <a:pt x="16510" y="40640"/>
                  </a:moveTo>
                  <a:cubicBezTo>
                    <a:pt x="99060" y="0"/>
                    <a:pt x="113030" y="2540"/>
                    <a:pt x="121920" y="10160"/>
                  </a:cubicBezTo>
                  <a:cubicBezTo>
                    <a:pt x="132080" y="20320"/>
                    <a:pt x="134620" y="44450"/>
                    <a:pt x="135890" y="64770"/>
                  </a:cubicBezTo>
                  <a:cubicBezTo>
                    <a:pt x="137160" y="88900"/>
                    <a:pt x="132080" y="121920"/>
                    <a:pt x="124460" y="143510"/>
                  </a:cubicBezTo>
                  <a:cubicBezTo>
                    <a:pt x="118110" y="160020"/>
                    <a:pt x="109220" y="180340"/>
                    <a:pt x="97790" y="184150"/>
                  </a:cubicBezTo>
                  <a:cubicBezTo>
                    <a:pt x="88900" y="187960"/>
                    <a:pt x="72390" y="182880"/>
                    <a:pt x="68580" y="177800"/>
                  </a:cubicBezTo>
                  <a:cubicBezTo>
                    <a:pt x="64770" y="172720"/>
                    <a:pt x="64770" y="161290"/>
                    <a:pt x="69850" y="154940"/>
                  </a:cubicBezTo>
                  <a:cubicBezTo>
                    <a:pt x="80010" y="142240"/>
                    <a:pt x="129540" y="132080"/>
                    <a:pt x="151130" y="132080"/>
                  </a:cubicBezTo>
                  <a:cubicBezTo>
                    <a:pt x="165100" y="132080"/>
                    <a:pt x="173990" y="133350"/>
                    <a:pt x="184150" y="139700"/>
                  </a:cubicBezTo>
                  <a:cubicBezTo>
                    <a:pt x="198120" y="148590"/>
                    <a:pt x="219710" y="166370"/>
                    <a:pt x="226060" y="185420"/>
                  </a:cubicBezTo>
                  <a:cubicBezTo>
                    <a:pt x="233680" y="209550"/>
                    <a:pt x="223520" y="251460"/>
                    <a:pt x="210820" y="275590"/>
                  </a:cubicBezTo>
                  <a:cubicBezTo>
                    <a:pt x="200660" y="295910"/>
                    <a:pt x="184150" y="312420"/>
                    <a:pt x="163830" y="323850"/>
                  </a:cubicBezTo>
                  <a:cubicBezTo>
                    <a:pt x="140970" y="336550"/>
                    <a:pt x="105410" y="344170"/>
                    <a:pt x="78740" y="345440"/>
                  </a:cubicBezTo>
                  <a:cubicBezTo>
                    <a:pt x="57150" y="346710"/>
                    <a:pt x="30480" y="342900"/>
                    <a:pt x="17780" y="334010"/>
                  </a:cubicBezTo>
                  <a:cubicBezTo>
                    <a:pt x="8890" y="327660"/>
                    <a:pt x="0" y="314960"/>
                    <a:pt x="1270" y="307340"/>
                  </a:cubicBezTo>
                  <a:cubicBezTo>
                    <a:pt x="2540" y="300990"/>
                    <a:pt x="15240" y="290830"/>
                    <a:pt x="22860" y="290830"/>
                  </a:cubicBezTo>
                  <a:cubicBezTo>
                    <a:pt x="29210" y="290830"/>
                    <a:pt x="38100" y="295910"/>
                    <a:pt x="41910" y="300990"/>
                  </a:cubicBezTo>
                  <a:cubicBezTo>
                    <a:pt x="45720" y="306070"/>
                    <a:pt x="45720" y="316230"/>
                    <a:pt x="43180" y="321310"/>
                  </a:cubicBezTo>
                  <a:cubicBezTo>
                    <a:pt x="39370" y="327660"/>
                    <a:pt x="26670" y="335280"/>
                    <a:pt x="20320" y="335280"/>
                  </a:cubicBezTo>
                  <a:cubicBezTo>
                    <a:pt x="13970" y="335280"/>
                    <a:pt x="6350" y="328930"/>
                    <a:pt x="3810" y="323850"/>
                  </a:cubicBezTo>
                  <a:cubicBezTo>
                    <a:pt x="1270" y="318770"/>
                    <a:pt x="1270" y="307340"/>
                    <a:pt x="3810" y="302260"/>
                  </a:cubicBezTo>
                  <a:cubicBezTo>
                    <a:pt x="6350" y="297180"/>
                    <a:pt x="12700" y="292100"/>
                    <a:pt x="20320" y="290830"/>
                  </a:cubicBezTo>
                  <a:cubicBezTo>
                    <a:pt x="33020" y="288290"/>
                    <a:pt x="54610" y="303530"/>
                    <a:pt x="72390" y="303530"/>
                  </a:cubicBezTo>
                  <a:cubicBezTo>
                    <a:pt x="92710" y="303530"/>
                    <a:pt x="120650" y="294640"/>
                    <a:pt x="137160" y="285750"/>
                  </a:cubicBezTo>
                  <a:cubicBezTo>
                    <a:pt x="149860" y="278130"/>
                    <a:pt x="160020" y="270510"/>
                    <a:pt x="167640" y="257810"/>
                  </a:cubicBezTo>
                  <a:cubicBezTo>
                    <a:pt x="177800" y="241300"/>
                    <a:pt x="189230" y="208280"/>
                    <a:pt x="184150" y="193040"/>
                  </a:cubicBezTo>
                  <a:cubicBezTo>
                    <a:pt x="180340" y="181610"/>
                    <a:pt x="168910" y="173990"/>
                    <a:pt x="156210" y="170180"/>
                  </a:cubicBezTo>
                  <a:cubicBezTo>
                    <a:pt x="135890" y="165100"/>
                    <a:pt x="82550" y="190500"/>
                    <a:pt x="71120" y="181610"/>
                  </a:cubicBezTo>
                  <a:cubicBezTo>
                    <a:pt x="64770" y="177800"/>
                    <a:pt x="64770" y="166370"/>
                    <a:pt x="67310" y="158750"/>
                  </a:cubicBezTo>
                  <a:cubicBezTo>
                    <a:pt x="69850" y="149860"/>
                    <a:pt x="83820" y="143510"/>
                    <a:pt x="90170" y="132080"/>
                  </a:cubicBezTo>
                  <a:cubicBezTo>
                    <a:pt x="97790" y="116840"/>
                    <a:pt x="106680" y="88900"/>
                    <a:pt x="102870" y="73660"/>
                  </a:cubicBezTo>
                  <a:cubicBezTo>
                    <a:pt x="100330" y="60960"/>
                    <a:pt x="88900" y="46990"/>
                    <a:pt x="77470" y="44450"/>
                  </a:cubicBezTo>
                  <a:cubicBezTo>
                    <a:pt x="62230" y="41910"/>
                    <a:pt x="29210" y="76200"/>
                    <a:pt x="17780" y="73660"/>
                  </a:cubicBezTo>
                  <a:cubicBezTo>
                    <a:pt x="12700" y="72390"/>
                    <a:pt x="8890" y="66040"/>
                    <a:pt x="7620" y="60960"/>
                  </a:cubicBezTo>
                  <a:cubicBezTo>
                    <a:pt x="6350" y="54610"/>
                    <a:pt x="16510" y="40640"/>
                    <a:pt x="16510" y="40640"/>
                  </a:cubicBezTo>
                </a:path>
              </a:pathLst>
            </a:custGeom>
            <a:solidFill>
              <a:srgbClr val="000000"/>
            </a:solidFill>
            <a:ln>
              <a:noFill/>
            </a:ln>
          </p:spPr>
        </p:sp>
      </p:grpSp>
      <p:sp>
        <p:nvSpPr>
          <p:cNvPr name="TextBox 101" id="101"/>
          <p:cNvSpPr txBox="true"/>
          <p:nvPr/>
        </p:nvSpPr>
        <p:spPr>
          <a:xfrm rot="0">
            <a:off x="3100929" y="7116313"/>
            <a:ext cx="3206459" cy="285830"/>
          </a:xfrm>
          <a:prstGeom prst="rect">
            <a:avLst/>
          </a:prstGeom>
        </p:spPr>
        <p:txBody>
          <a:bodyPr anchor="t" rtlCol="false" tIns="0" lIns="0" bIns="0" rIns="0">
            <a:spAutoFit/>
          </a:bodyPr>
          <a:lstStyle/>
          <a:p>
            <a:pPr>
              <a:lnSpc>
                <a:spcPts val="2306"/>
              </a:lnSpc>
              <a:spcBef>
                <a:spcPct val="0"/>
              </a:spcBef>
            </a:pPr>
            <a:r>
              <a:rPr lang="en-US" sz="1647">
                <a:solidFill>
                  <a:srgbClr val="A310DF"/>
                </a:solidFill>
                <a:latin typeface="Open Sauce"/>
              </a:rPr>
              <a:t>setiap x dianggap bernilai 1</a:t>
            </a:r>
          </a:p>
        </p:txBody>
      </p:sp>
    </p:spTree>
  </p:cSld>
  <p:clrMapOvr>
    <a:masterClrMapping/>
  </p:clrMapOvr>
  <p:transition spd="fast">
    <p:circle/>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760916" y="1411239"/>
            <a:ext cx="2082669" cy="7204201"/>
          </a:xfrm>
          <a:prstGeom prst="rect">
            <a:avLst/>
          </a:prstGeom>
        </p:spPr>
      </p:pic>
      <p:grpSp>
        <p:nvGrpSpPr>
          <p:cNvPr name="Group 3" id="3"/>
          <p:cNvGrpSpPr/>
          <p:nvPr/>
        </p:nvGrpSpPr>
        <p:grpSpPr>
          <a:xfrm rot="0">
            <a:off x="8404351" y="616313"/>
            <a:ext cx="9665615" cy="9054373"/>
            <a:chOff x="0" y="0"/>
            <a:chExt cx="2545676" cy="2384691"/>
          </a:xfrm>
        </p:grpSpPr>
        <p:sp>
          <p:nvSpPr>
            <p:cNvPr name="Freeform 4" id="4"/>
            <p:cNvSpPr/>
            <p:nvPr/>
          </p:nvSpPr>
          <p:spPr>
            <a:xfrm flipH="false" flipV="false">
              <a:off x="0" y="0"/>
              <a:ext cx="2545676" cy="2384691"/>
            </a:xfrm>
            <a:custGeom>
              <a:avLst/>
              <a:gdLst/>
              <a:ahLst/>
              <a:cxnLst/>
              <a:rect r="r" b="b" t="t" l="l"/>
              <a:pathLst>
                <a:path h="2384691" w="2545676">
                  <a:moveTo>
                    <a:pt x="40850" y="0"/>
                  </a:moveTo>
                  <a:lnTo>
                    <a:pt x="2504827" y="0"/>
                  </a:lnTo>
                  <a:cubicBezTo>
                    <a:pt x="2515661" y="0"/>
                    <a:pt x="2526051" y="4304"/>
                    <a:pt x="2533712" y="11965"/>
                  </a:cubicBezTo>
                  <a:cubicBezTo>
                    <a:pt x="2541373" y="19625"/>
                    <a:pt x="2545676" y="30016"/>
                    <a:pt x="2545676" y="40850"/>
                  </a:cubicBezTo>
                  <a:lnTo>
                    <a:pt x="2545676" y="2343841"/>
                  </a:lnTo>
                  <a:cubicBezTo>
                    <a:pt x="2545676" y="2354675"/>
                    <a:pt x="2541373" y="2365066"/>
                    <a:pt x="2533712" y="2372726"/>
                  </a:cubicBezTo>
                  <a:cubicBezTo>
                    <a:pt x="2526051" y="2380387"/>
                    <a:pt x="2515661" y="2384691"/>
                    <a:pt x="2504827" y="2384691"/>
                  </a:cubicBezTo>
                  <a:lnTo>
                    <a:pt x="40850" y="2384691"/>
                  </a:lnTo>
                  <a:cubicBezTo>
                    <a:pt x="30016" y="2384691"/>
                    <a:pt x="19625" y="2380387"/>
                    <a:pt x="11965" y="2372726"/>
                  </a:cubicBezTo>
                  <a:cubicBezTo>
                    <a:pt x="4304" y="2365066"/>
                    <a:pt x="0" y="2354675"/>
                    <a:pt x="0" y="2343841"/>
                  </a:cubicBezTo>
                  <a:lnTo>
                    <a:pt x="0" y="40850"/>
                  </a:lnTo>
                  <a:cubicBezTo>
                    <a:pt x="0" y="30016"/>
                    <a:pt x="4304" y="19625"/>
                    <a:pt x="11965" y="11965"/>
                  </a:cubicBezTo>
                  <a:cubicBezTo>
                    <a:pt x="19625" y="4304"/>
                    <a:pt x="30016" y="0"/>
                    <a:pt x="40850" y="0"/>
                  </a:cubicBezTo>
                  <a:close/>
                </a:path>
              </a:pathLst>
            </a:custGeom>
            <a:solidFill>
              <a:srgbClr val="FFFFFF"/>
            </a:solidFill>
            <a:ln w="133350">
              <a:solidFill>
                <a:srgbClr val="FFC107"/>
              </a:solid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100385" y="1411239"/>
            <a:ext cx="2082669" cy="7204201"/>
          </a:xfrm>
          <a:prstGeom prst="rect">
            <a:avLst/>
          </a:prstGeom>
        </p:spPr>
      </p:pic>
      <p:pic>
        <p:nvPicPr>
          <p:cNvPr name="Picture 7" id="7"/>
          <p:cNvPicPr>
            <a:picLocks noChangeAspect="true"/>
          </p:cNvPicPr>
          <p:nvPr/>
        </p:nvPicPr>
        <p:blipFill>
          <a:blip r:embed="rId4"/>
          <a:srcRect l="0" t="0" r="437" b="0"/>
          <a:stretch>
            <a:fillRect/>
          </a:stretch>
        </p:blipFill>
        <p:spPr>
          <a:xfrm flipH="false" flipV="false" rot="0">
            <a:off x="9197262" y="1085850"/>
            <a:ext cx="8079792" cy="8115300"/>
          </a:xfrm>
          <a:prstGeom prst="rect">
            <a:avLst/>
          </a:prstGeom>
        </p:spPr>
      </p:pic>
      <p:sp>
        <p:nvSpPr>
          <p:cNvPr name="TextBox 8" id="8"/>
          <p:cNvSpPr txBox="true"/>
          <p:nvPr/>
        </p:nvSpPr>
        <p:spPr>
          <a:xfrm rot="0">
            <a:off x="1028700" y="1266825"/>
            <a:ext cx="5725391" cy="1189100"/>
          </a:xfrm>
          <a:prstGeom prst="rect">
            <a:avLst/>
          </a:prstGeom>
        </p:spPr>
        <p:txBody>
          <a:bodyPr anchor="t" rtlCol="false" tIns="0" lIns="0" bIns="0" rIns="0">
            <a:spAutoFit/>
          </a:bodyPr>
          <a:lstStyle/>
          <a:p>
            <a:pPr algn="just" marL="0" indent="0" lvl="0">
              <a:lnSpc>
                <a:spcPts val="8741"/>
              </a:lnSpc>
            </a:pPr>
            <a:r>
              <a:rPr lang="en-US" sz="9399">
                <a:solidFill>
                  <a:srgbClr val="D34A24"/>
                </a:solidFill>
                <a:latin typeface="Roca One Black"/>
              </a:rPr>
              <a:t>Ada </a:t>
            </a:r>
          </a:p>
        </p:txBody>
      </p:sp>
      <p:sp>
        <p:nvSpPr>
          <p:cNvPr name="TextBox 9" id="9"/>
          <p:cNvSpPr txBox="true"/>
          <p:nvPr/>
        </p:nvSpPr>
        <p:spPr>
          <a:xfrm rot="0">
            <a:off x="1028700" y="2543254"/>
            <a:ext cx="7375651"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3C7F72"/>
                </a:solidFill>
                <a:latin typeface="Roca One"/>
              </a:rPr>
              <a:t>Pertanyaan?</a:t>
            </a:r>
          </a:p>
        </p:txBody>
      </p:sp>
    </p:spTree>
  </p:cSld>
  <p:clrMapOvr>
    <a:masterClrMapping/>
  </p:clrMapOvr>
  <p:transition spd="fast">
    <p:circle/>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649015" y="1266518"/>
            <a:ext cx="5451758" cy="7147694"/>
            <a:chOff x="0" y="0"/>
            <a:chExt cx="7269011" cy="9530258"/>
          </a:xfrm>
        </p:grpSpPr>
        <p:pic>
          <p:nvPicPr>
            <p:cNvPr name="Picture 3" id="3"/>
            <p:cNvPicPr>
              <a:picLocks noChangeAspect="true"/>
            </p:cNvPicPr>
            <p:nvPr/>
          </p:nvPicPr>
          <p:blipFill>
            <a:blip r:embed="rId2"/>
            <a:srcRect l="0" t="25860" r="0" b="317"/>
            <a:stretch>
              <a:fillRect/>
            </a:stretch>
          </p:blipFill>
          <p:spPr>
            <a:xfrm flipH="false" flipV="false">
              <a:off x="0" y="0"/>
              <a:ext cx="7269011" cy="9530258"/>
            </a:xfrm>
            <a:prstGeom prst="rect">
              <a:avLst/>
            </a:prstGeom>
          </p:spPr>
        </p:pic>
      </p:grpSp>
      <p:grpSp>
        <p:nvGrpSpPr>
          <p:cNvPr name="Group 4" id="4"/>
          <p:cNvGrpSpPr/>
          <p:nvPr/>
        </p:nvGrpSpPr>
        <p:grpSpPr>
          <a:xfrm rot="0">
            <a:off x="6418121" y="1266518"/>
            <a:ext cx="5451758" cy="7147694"/>
            <a:chOff x="0" y="0"/>
            <a:chExt cx="7269011" cy="9530258"/>
          </a:xfrm>
        </p:grpSpPr>
        <p:pic>
          <p:nvPicPr>
            <p:cNvPr name="Picture 5" id="5"/>
            <p:cNvPicPr>
              <a:picLocks noChangeAspect="true"/>
            </p:cNvPicPr>
            <p:nvPr/>
          </p:nvPicPr>
          <p:blipFill>
            <a:blip r:embed="rId3"/>
            <a:srcRect l="0" t="25860" r="0" b="317"/>
            <a:stretch>
              <a:fillRect/>
            </a:stretch>
          </p:blipFill>
          <p:spPr>
            <a:xfrm flipH="false" flipV="false">
              <a:off x="0" y="0"/>
              <a:ext cx="7269011" cy="9530258"/>
            </a:xfrm>
            <a:prstGeom prst="rect">
              <a:avLst/>
            </a:prstGeom>
          </p:spPr>
        </p:pic>
      </p:grpSp>
      <p:grpSp>
        <p:nvGrpSpPr>
          <p:cNvPr name="Group 6" id="6"/>
          <p:cNvGrpSpPr/>
          <p:nvPr/>
        </p:nvGrpSpPr>
        <p:grpSpPr>
          <a:xfrm rot="0">
            <a:off x="12187227" y="1266518"/>
            <a:ext cx="5451758" cy="7147694"/>
            <a:chOff x="0" y="0"/>
            <a:chExt cx="7269011" cy="9530258"/>
          </a:xfrm>
        </p:grpSpPr>
        <p:pic>
          <p:nvPicPr>
            <p:cNvPr name="Picture 7" id="7"/>
            <p:cNvPicPr>
              <a:picLocks noChangeAspect="true"/>
            </p:cNvPicPr>
            <p:nvPr/>
          </p:nvPicPr>
          <p:blipFill>
            <a:blip r:embed="rId4"/>
            <a:srcRect l="0" t="25860" r="0" b="317"/>
            <a:stretch>
              <a:fillRect/>
            </a:stretch>
          </p:blipFill>
          <p:spPr>
            <a:xfrm flipH="false" flipV="false">
              <a:off x="0" y="0"/>
              <a:ext cx="7269011" cy="9530258"/>
            </a:xfrm>
            <a:prstGeom prst="rect">
              <a:avLst/>
            </a:prstGeom>
          </p:spPr>
        </p:pic>
      </p:grpSp>
      <p:pic>
        <p:nvPicPr>
          <p:cNvPr name="Picture 8" id="8"/>
          <p:cNvPicPr>
            <a:picLocks noChangeAspect="true"/>
          </p:cNvPicPr>
          <p:nvPr/>
        </p:nvPicPr>
        <p:blipFill>
          <a:blip r:embed="rId5"/>
          <a:srcRect l="0" t="0" r="0" b="0"/>
          <a:stretch>
            <a:fillRect/>
          </a:stretch>
        </p:blipFill>
        <p:spPr>
          <a:xfrm flipH="false" flipV="false" rot="0">
            <a:off x="8281308" y="8836066"/>
            <a:ext cx="1725385" cy="693749"/>
          </a:xfrm>
          <a:prstGeom prst="rect">
            <a:avLst/>
          </a:prstGeom>
        </p:spPr>
      </p:pic>
      <p:sp>
        <p:nvSpPr>
          <p:cNvPr name="TextBox 9" id="9"/>
          <p:cNvSpPr txBox="true"/>
          <p:nvPr/>
        </p:nvSpPr>
        <p:spPr>
          <a:xfrm rot="0">
            <a:off x="4052216" y="9501240"/>
            <a:ext cx="10183569"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000000"/>
                </a:solidFill>
                <a:latin typeface="Open Sauce Bold"/>
              </a:rPr>
              <a:t>All Variant</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4827881" y="1266518"/>
            <a:ext cx="4102981" cy="5896145"/>
            <a:chOff x="0" y="0"/>
            <a:chExt cx="5470641" cy="7861527"/>
          </a:xfrm>
        </p:grpSpPr>
        <p:pic>
          <p:nvPicPr>
            <p:cNvPr name="Picture 3" id="3"/>
            <p:cNvPicPr>
              <a:picLocks noChangeAspect="true"/>
            </p:cNvPicPr>
            <p:nvPr/>
          </p:nvPicPr>
          <p:blipFill>
            <a:blip r:embed="rId2"/>
            <a:srcRect l="3990" t="25543" r="3990" b="0"/>
            <a:stretch>
              <a:fillRect/>
            </a:stretch>
          </p:blipFill>
          <p:spPr>
            <a:xfrm flipH="false" flipV="false">
              <a:off x="0" y="0"/>
              <a:ext cx="5470641" cy="7861527"/>
            </a:xfrm>
            <a:prstGeom prst="rect">
              <a:avLst/>
            </a:prstGeom>
          </p:spPr>
        </p:pic>
      </p:grpSp>
      <p:grpSp>
        <p:nvGrpSpPr>
          <p:cNvPr name="Group 4" id="4"/>
          <p:cNvGrpSpPr/>
          <p:nvPr/>
        </p:nvGrpSpPr>
        <p:grpSpPr>
          <a:xfrm rot="0">
            <a:off x="185685" y="1266518"/>
            <a:ext cx="4200209" cy="5896145"/>
            <a:chOff x="0" y="0"/>
            <a:chExt cx="5600279" cy="7861527"/>
          </a:xfrm>
        </p:grpSpPr>
        <p:pic>
          <p:nvPicPr>
            <p:cNvPr name="Picture 5" id="5"/>
            <p:cNvPicPr>
              <a:picLocks noChangeAspect="true"/>
            </p:cNvPicPr>
            <p:nvPr/>
          </p:nvPicPr>
          <p:blipFill>
            <a:blip r:embed="rId3"/>
            <a:srcRect l="2900" t="25543" r="2900" b="0"/>
            <a:stretch>
              <a:fillRect/>
            </a:stretch>
          </p:blipFill>
          <p:spPr>
            <a:xfrm flipH="false" flipV="false">
              <a:off x="0" y="0"/>
              <a:ext cx="5600279" cy="7861527"/>
            </a:xfrm>
            <a:prstGeom prst="rect">
              <a:avLst/>
            </a:prstGeom>
          </p:spPr>
        </p:pic>
      </p:grpSp>
      <p:grpSp>
        <p:nvGrpSpPr>
          <p:cNvPr name="Group 6" id="6"/>
          <p:cNvGrpSpPr/>
          <p:nvPr/>
        </p:nvGrpSpPr>
        <p:grpSpPr>
          <a:xfrm rot="0">
            <a:off x="9235823" y="1266518"/>
            <a:ext cx="4356848" cy="5896145"/>
            <a:chOff x="0" y="0"/>
            <a:chExt cx="5809131" cy="7861527"/>
          </a:xfrm>
        </p:grpSpPr>
        <p:pic>
          <p:nvPicPr>
            <p:cNvPr name="Picture 7" id="7"/>
            <p:cNvPicPr>
              <a:picLocks noChangeAspect="true"/>
            </p:cNvPicPr>
            <p:nvPr/>
          </p:nvPicPr>
          <p:blipFill>
            <a:blip r:embed="rId4"/>
            <a:srcRect l="1143" t="25543" r="1143" b="0"/>
            <a:stretch>
              <a:fillRect/>
            </a:stretch>
          </p:blipFill>
          <p:spPr>
            <a:xfrm flipH="false" flipV="false">
              <a:off x="0" y="0"/>
              <a:ext cx="5809131" cy="7861527"/>
            </a:xfrm>
            <a:prstGeom prst="rect">
              <a:avLst/>
            </a:prstGeom>
          </p:spPr>
        </p:pic>
      </p:grpSp>
      <p:grpSp>
        <p:nvGrpSpPr>
          <p:cNvPr name="Group 8" id="8"/>
          <p:cNvGrpSpPr/>
          <p:nvPr/>
        </p:nvGrpSpPr>
        <p:grpSpPr>
          <a:xfrm rot="0">
            <a:off x="13897631" y="1266518"/>
            <a:ext cx="4177231" cy="5896145"/>
            <a:chOff x="0" y="0"/>
            <a:chExt cx="5569642" cy="7861527"/>
          </a:xfrm>
        </p:grpSpPr>
        <p:pic>
          <p:nvPicPr>
            <p:cNvPr name="Picture 9" id="9"/>
            <p:cNvPicPr>
              <a:picLocks noChangeAspect="true"/>
            </p:cNvPicPr>
            <p:nvPr/>
          </p:nvPicPr>
          <p:blipFill>
            <a:blip r:embed="rId5"/>
            <a:srcRect l="3157" t="25543" r="3157" b="0"/>
            <a:stretch>
              <a:fillRect/>
            </a:stretch>
          </p:blipFill>
          <p:spPr>
            <a:xfrm flipH="false" flipV="false">
              <a:off x="0" y="0"/>
              <a:ext cx="5569642" cy="7861527"/>
            </a:xfrm>
            <a:prstGeom prst="rect">
              <a:avLst/>
            </a:prstGeom>
          </p:spPr>
        </p:pic>
      </p:grpSp>
      <p:pic>
        <p:nvPicPr>
          <p:cNvPr name="Picture 10" id="10"/>
          <p:cNvPicPr>
            <a:picLocks noChangeAspect="true"/>
          </p:cNvPicPr>
          <p:nvPr/>
        </p:nvPicPr>
        <p:blipFill>
          <a:blip r:embed="rId6"/>
          <a:srcRect l="21826" t="0" r="21826" b="0"/>
          <a:stretch>
            <a:fillRect/>
          </a:stretch>
        </p:blipFill>
        <p:spPr>
          <a:xfrm flipH="false" flipV="false" rot="0">
            <a:off x="8586959" y="7775472"/>
            <a:ext cx="1141534" cy="1141534"/>
          </a:xfrm>
          <a:prstGeom prst="rect">
            <a:avLst/>
          </a:prstGeom>
        </p:spPr>
      </p:pic>
      <p:sp>
        <p:nvSpPr>
          <p:cNvPr name="TextBox 11" id="11"/>
          <p:cNvSpPr txBox="true"/>
          <p:nvPr/>
        </p:nvSpPr>
        <p:spPr>
          <a:xfrm rot="0">
            <a:off x="4052216" y="9073882"/>
            <a:ext cx="10183569" cy="406400"/>
          </a:xfrm>
          <a:prstGeom prst="rect">
            <a:avLst/>
          </a:prstGeom>
        </p:spPr>
        <p:txBody>
          <a:bodyPr anchor="t" rtlCol="false" tIns="0" lIns="0" bIns="0" rIns="0">
            <a:spAutoFit/>
          </a:bodyPr>
          <a:lstStyle/>
          <a:p>
            <a:pPr algn="ctr" marL="0" indent="0" lvl="0">
              <a:lnSpc>
                <a:spcPts val="3249"/>
              </a:lnSpc>
              <a:spcBef>
                <a:spcPct val="0"/>
              </a:spcBef>
            </a:pPr>
            <a:r>
              <a:rPr lang="en-US" sz="2499">
                <a:solidFill>
                  <a:srgbClr val="000000"/>
                </a:solidFill>
                <a:latin typeface="Open Sauce Bold"/>
              </a:rPr>
              <a:t>All Variant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4" id="4"/>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5" id="5"/>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6" id="6"/>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7" id="7"/>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8" id="8"/>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9" id="9"/>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grpSp>
        <p:nvGrpSpPr>
          <p:cNvPr name="Group 10" id="10"/>
          <p:cNvGrpSpPr/>
          <p:nvPr/>
        </p:nvGrpSpPr>
        <p:grpSpPr>
          <a:xfrm rot="0">
            <a:off x="1791981" y="6005649"/>
            <a:ext cx="3574823" cy="2089464"/>
            <a:chOff x="0" y="0"/>
            <a:chExt cx="1276436" cy="746070"/>
          </a:xfrm>
        </p:grpSpPr>
        <p:sp>
          <p:nvSpPr>
            <p:cNvPr name="Freeform 11" id="11"/>
            <p:cNvSpPr/>
            <p:nvPr/>
          </p:nvSpPr>
          <p:spPr>
            <a:xfrm flipH="false" flipV="false">
              <a:off x="0" y="0"/>
              <a:ext cx="1276436" cy="746070"/>
            </a:xfrm>
            <a:custGeom>
              <a:avLst/>
              <a:gdLst/>
              <a:ahLst/>
              <a:cxnLst/>
              <a:rect r="r" b="b" t="t" l="l"/>
              <a:pathLst>
                <a:path h="746070" w="1276436">
                  <a:moveTo>
                    <a:pt x="110450" y="0"/>
                  </a:moveTo>
                  <a:lnTo>
                    <a:pt x="1165987" y="0"/>
                  </a:lnTo>
                  <a:cubicBezTo>
                    <a:pt x="1226986" y="0"/>
                    <a:pt x="1276436" y="49450"/>
                    <a:pt x="1276436" y="110450"/>
                  </a:cubicBezTo>
                  <a:lnTo>
                    <a:pt x="1276436" y="635620"/>
                  </a:lnTo>
                  <a:cubicBezTo>
                    <a:pt x="1276436" y="664913"/>
                    <a:pt x="1264800" y="693006"/>
                    <a:pt x="1244086" y="713720"/>
                  </a:cubicBezTo>
                  <a:cubicBezTo>
                    <a:pt x="1223373" y="734433"/>
                    <a:pt x="1195280" y="746070"/>
                    <a:pt x="1165987" y="746070"/>
                  </a:cubicBezTo>
                  <a:lnTo>
                    <a:pt x="110450" y="746070"/>
                  </a:lnTo>
                  <a:cubicBezTo>
                    <a:pt x="49450" y="746070"/>
                    <a:pt x="0" y="696620"/>
                    <a:pt x="0" y="635620"/>
                  </a:cubicBezTo>
                  <a:lnTo>
                    <a:pt x="0" y="110450"/>
                  </a:lnTo>
                  <a:cubicBezTo>
                    <a:pt x="0" y="49450"/>
                    <a:pt x="49450" y="0"/>
                    <a:pt x="110450" y="0"/>
                  </a:cubicBezTo>
                  <a:close/>
                </a:path>
              </a:pathLst>
            </a:custGeom>
            <a:solidFill>
              <a:srgbClr val="FFAF00"/>
            </a:solidFill>
          </p:spPr>
        </p:sp>
        <p:sp>
          <p:nvSpPr>
            <p:cNvPr name="TextBox 12" id="12"/>
            <p:cNvSpPr txBox="true"/>
            <p:nvPr/>
          </p:nvSpPr>
          <p:spPr>
            <a:xfrm>
              <a:off x="0" y="28575"/>
              <a:ext cx="812800" cy="784225"/>
            </a:xfrm>
            <a:prstGeom prst="rect">
              <a:avLst/>
            </a:prstGeom>
          </p:spPr>
          <p:txBody>
            <a:bodyPr anchor="ctr" rtlCol="false" tIns="88900" lIns="88900" bIns="88900" rIns="88900"/>
            <a:lstStyle/>
            <a:p>
              <a:pPr algn="ctr">
                <a:lnSpc>
                  <a:spcPts val="2700"/>
                </a:lnSpc>
              </a:pPr>
              <a:r>
                <a:rPr lang="en-US" sz="2500">
                  <a:solidFill>
                    <a:srgbClr val="FFFFFF"/>
                  </a:solidFill>
                  <a:latin typeface="Open Sauce"/>
                </a:rPr>
                <a:t>IDENTITAS</a:t>
              </a:r>
            </a:p>
            <a:p>
              <a:pPr algn="ctr">
                <a:lnSpc>
                  <a:spcPts val="2700"/>
                </a:lnSpc>
              </a:pPr>
            </a:p>
            <a:p>
              <a:pPr algn="ctr">
                <a:lnSpc>
                  <a:spcPts val="2700"/>
                </a:lnSpc>
              </a:pPr>
              <a:r>
                <a:rPr lang="en-US" sz="2500">
                  <a:solidFill>
                    <a:srgbClr val="FFFFFF"/>
                  </a:solidFill>
                  <a:latin typeface="Open Sauce"/>
                </a:rPr>
                <a:t> a + 0 = a </a:t>
              </a:r>
            </a:p>
            <a:p>
              <a:pPr algn="ctr">
                <a:lnSpc>
                  <a:spcPts val="2700"/>
                </a:lnSpc>
              </a:pPr>
              <a:r>
                <a:rPr lang="en-US" sz="2500">
                  <a:solidFill>
                    <a:srgbClr val="FFFFFF"/>
                  </a:solidFill>
                  <a:latin typeface="Open Sauce"/>
                </a:rPr>
                <a:t>a . 1 = a</a:t>
              </a:r>
            </a:p>
          </p:txBody>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14" id="14"/>
          <p:cNvSpPr txBox="true"/>
          <p:nvPr/>
        </p:nvSpPr>
        <p:spPr>
          <a:xfrm rot="0">
            <a:off x="4959171" y="589536"/>
            <a:ext cx="9013644" cy="1255469"/>
          </a:xfrm>
          <a:prstGeom prst="rect">
            <a:avLst/>
          </a:prstGeom>
        </p:spPr>
        <p:txBody>
          <a:bodyPr anchor="t" rtlCol="false" tIns="0" lIns="0" bIns="0" rIns="0">
            <a:spAutoFit/>
          </a:bodyPr>
          <a:lstStyle/>
          <a:p>
            <a:pPr algn="l" marL="0" indent="0" lvl="0">
              <a:lnSpc>
                <a:spcPts val="9911"/>
              </a:lnSpc>
              <a:spcBef>
                <a:spcPct val="0"/>
              </a:spcBef>
            </a:pPr>
            <a:r>
              <a:rPr lang="en-US" sz="8259">
                <a:solidFill>
                  <a:srgbClr val="FFCB2F"/>
                </a:solidFill>
                <a:latin typeface="Roca One"/>
              </a:rPr>
              <a:t>Aljabar Boolean</a:t>
            </a:r>
          </a:p>
        </p:txBody>
      </p:sp>
      <p:grpSp>
        <p:nvGrpSpPr>
          <p:cNvPr name="Group 15" id="15"/>
          <p:cNvGrpSpPr/>
          <p:nvPr/>
        </p:nvGrpSpPr>
        <p:grpSpPr>
          <a:xfrm rot="0">
            <a:off x="17565203" y="8095113"/>
            <a:ext cx="1163187" cy="1163187"/>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59223" y="779976"/>
            <a:ext cx="729113" cy="729113"/>
          </a:xfrm>
          <a:prstGeom prst="rect">
            <a:avLst/>
          </a:prstGeom>
        </p:spPr>
      </p:pic>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70295" y="779976"/>
            <a:ext cx="729113" cy="729113"/>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0207" y="779976"/>
            <a:ext cx="729113" cy="729113"/>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32" id="3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33" id="3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34" id="3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01615" y="779976"/>
            <a:ext cx="729113" cy="729113"/>
          </a:xfrm>
          <a:prstGeom prst="rect">
            <a:avLst/>
          </a:prstGeom>
        </p:spPr>
      </p:pic>
      <p:grpSp>
        <p:nvGrpSpPr>
          <p:cNvPr name="Group 35" id="35"/>
          <p:cNvGrpSpPr/>
          <p:nvPr/>
        </p:nvGrpSpPr>
        <p:grpSpPr>
          <a:xfrm rot="0">
            <a:off x="3799902" y="4424484"/>
            <a:ext cx="10534340" cy="1333515"/>
            <a:chOff x="0" y="0"/>
            <a:chExt cx="2774476" cy="351214"/>
          </a:xfrm>
        </p:grpSpPr>
        <p:sp>
          <p:nvSpPr>
            <p:cNvPr name="Freeform 36" id="36"/>
            <p:cNvSpPr/>
            <p:nvPr/>
          </p:nvSpPr>
          <p:spPr>
            <a:xfrm flipH="false" flipV="false">
              <a:off x="0" y="0"/>
              <a:ext cx="2774476" cy="351214"/>
            </a:xfrm>
            <a:custGeom>
              <a:avLst/>
              <a:gdLst/>
              <a:ahLst/>
              <a:cxnLst/>
              <a:rect r="r" b="b" t="t" l="l"/>
              <a:pathLst>
                <a:path h="351214" w="2774476">
                  <a:moveTo>
                    <a:pt x="37481" y="0"/>
                  </a:moveTo>
                  <a:lnTo>
                    <a:pt x="2736995" y="0"/>
                  </a:lnTo>
                  <a:cubicBezTo>
                    <a:pt x="2757696" y="0"/>
                    <a:pt x="2774476" y="16781"/>
                    <a:pt x="2774476" y="37481"/>
                  </a:cubicBezTo>
                  <a:lnTo>
                    <a:pt x="2774476" y="313733"/>
                  </a:lnTo>
                  <a:cubicBezTo>
                    <a:pt x="2774476" y="334433"/>
                    <a:pt x="2757696" y="351214"/>
                    <a:pt x="2736995" y="351214"/>
                  </a:cubicBezTo>
                  <a:lnTo>
                    <a:pt x="37481" y="351214"/>
                  </a:lnTo>
                  <a:cubicBezTo>
                    <a:pt x="16781" y="351214"/>
                    <a:pt x="0" y="334433"/>
                    <a:pt x="0" y="313733"/>
                  </a:cubicBezTo>
                  <a:lnTo>
                    <a:pt x="0" y="37481"/>
                  </a:lnTo>
                  <a:cubicBezTo>
                    <a:pt x="0" y="16781"/>
                    <a:pt x="16781" y="0"/>
                    <a:pt x="37481" y="0"/>
                  </a:cubicBezTo>
                  <a:close/>
                </a:path>
              </a:pathLst>
            </a:custGeom>
            <a:solidFill>
              <a:srgbClr val="3C7F72"/>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3500"/>
                </a:lnSpc>
              </a:pPr>
              <a:r>
                <a:rPr lang="en-US" sz="2500">
                  <a:solidFill>
                    <a:srgbClr val="FFFFFF"/>
                  </a:solidFill>
                  <a:latin typeface="Open Sauce Bold"/>
                </a:rPr>
                <a:t> </a:t>
              </a:r>
              <a:r>
                <a:rPr lang="en-US" sz="2500">
                  <a:solidFill>
                    <a:srgbClr val="FFFFFF"/>
                  </a:solidFill>
                  <a:latin typeface="Open Sauce Bold"/>
                </a:rPr>
                <a:t>Maka, tupel &lt;B, +, ., ', 0, 1&gt; disebut aljabar Boolean jika untuk setiap a, b, c  ∈ B berlaku aksioma berikut:</a:t>
              </a:r>
            </a:p>
          </p:txBody>
        </p:sp>
      </p:grpSp>
      <p:sp>
        <p:nvSpPr>
          <p:cNvPr name="TextBox 38" id="38"/>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9" id="39"/>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40" id="40"/>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41" id="41"/>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42" id="42"/>
          <p:cNvSpPr txBox="true"/>
          <p:nvPr/>
        </p:nvSpPr>
        <p:spPr>
          <a:xfrm rot="0">
            <a:off x="4116488" y="2500796"/>
            <a:ext cx="10217754" cy="1302634"/>
          </a:xfrm>
          <a:prstGeom prst="rect">
            <a:avLst/>
          </a:prstGeom>
        </p:spPr>
        <p:txBody>
          <a:bodyPr anchor="t" rtlCol="false" tIns="0" lIns="0" bIns="0" rIns="0">
            <a:spAutoFit/>
          </a:bodyPr>
          <a:lstStyle/>
          <a:p>
            <a:pPr algn="just" marL="0" indent="0" lvl="0">
              <a:lnSpc>
                <a:spcPts val="3511"/>
              </a:lnSpc>
              <a:spcBef>
                <a:spcPct val="0"/>
              </a:spcBef>
            </a:pPr>
            <a:r>
              <a:rPr lang="en-US" sz="2508">
                <a:solidFill>
                  <a:srgbClr val="000000"/>
                </a:solidFill>
                <a:latin typeface="Open Sauce"/>
              </a:rPr>
              <a:t>Misalkan B adalah himpunan yang didefinisikan pada dua operator biner, + dan . , dan sebuah operator uner, ’. Misalkan 0 dan 1 adalah dua elemen yang berbeda dari B. </a:t>
            </a:r>
          </a:p>
        </p:txBody>
      </p:sp>
      <p:sp>
        <p:nvSpPr>
          <p:cNvPr name="TextBox 43" id="43"/>
          <p:cNvSpPr txBox="true"/>
          <p:nvPr/>
        </p:nvSpPr>
        <p:spPr>
          <a:xfrm rot="0">
            <a:off x="3701615" y="1991590"/>
            <a:ext cx="10217754" cy="422062"/>
          </a:xfrm>
          <a:prstGeom prst="rect">
            <a:avLst/>
          </a:prstGeom>
        </p:spPr>
        <p:txBody>
          <a:bodyPr anchor="t" rtlCol="false" tIns="0" lIns="0" bIns="0" rIns="0">
            <a:spAutoFit/>
          </a:bodyPr>
          <a:lstStyle/>
          <a:p>
            <a:pPr algn="just" marL="0" indent="0" lvl="0">
              <a:lnSpc>
                <a:spcPts val="3511"/>
              </a:lnSpc>
              <a:spcBef>
                <a:spcPct val="0"/>
              </a:spcBef>
            </a:pPr>
            <a:r>
              <a:rPr lang="en-US" sz="2508">
                <a:solidFill>
                  <a:srgbClr val="000000"/>
                </a:solidFill>
                <a:latin typeface="Open Sauce Bold"/>
              </a:rPr>
              <a:t>Definisi</a:t>
            </a:r>
          </a:p>
        </p:txBody>
      </p:sp>
      <p:grpSp>
        <p:nvGrpSpPr>
          <p:cNvPr name="Group 44" id="44"/>
          <p:cNvGrpSpPr/>
          <p:nvPr/>
        </p:nvGrpSpPr>
        <p:grpSpPr>
          <a:xfrm rot="0">
            <a:off x="5549224" y="6005649"/>
            <a:ext cx="3574823" cy="2089464"/>
            <a:chOff x="0" y="0"/>
            <a:chExt cx="1276436" cy="746070"/>
          </a:xfrm>
        </p:grpSpPr>
        <p:sp>
          <p:nvSpPr>
            <p:cNvPr name="Freeform 45" id="45"/>
            <p:cNvSpPr/>
            <p:nvPr/>
          </p:nvSpPr>
          <p:spPr>
            <a:xfrm flipH="false" flipV="false">
              <a:off x="0" y="0"/>
              <a:ext cx="1276436" cy="746070"/>
            </a:xfrm>
            <a:custGeom>
              <a:avLst/>
              <a:gdLst/>
              <a:ahLst/>
              <a:cxnLst/>
              <a:rect r="r" b="b" t="t" l="l"/>
              <a:pathLst>
                <a:path h="746070" w="1276436">
                  <a:moveTo>
                    <a:pt x="110450" y="0"/>
                  </a:moveTo>
                  <a:lnTo>
                    <a:pt x="1165987" y="0"/>
                  </a:lnTo>
                  <a:cubicBezTo>
                    <a:pt x="1226986" y="0"/>
                    <a:pt x="1276436" y="49450"/>
                    <a:pt x="1276436" y="110450"/>
                  </a:cubicBezTo>
                  <a:lnTo>
                    <a:pt x="1276436" y="635620"/>
                  </a:lnTo>
                  <a:cubicBezTo>
                    <a:pt x="1276436" y="664913"/>
                    <a:pt x="1264800" y="693006"/>
                    <a:pt x="1244086" y="713720"/>
                  </a:cubicBezTo>
                  <a:cubicBezTo>
                    <a:pt x="1223373" y="734433"/>
                    <a:pt x="1195280" y="746070"/>
                    <a:pt x="1165987" y="746070"/>
                  </a:cubicBezTo>
                  <a:lnTo>
                    <a:pt x="110450" y="746070"/>
                  </a:lnTo>
                  <a:cubicBezTo>
                    <a:pt x="49450" y="746070"/>
                    <a:pt x="0" y="696620"/>
                    <a:pt x="0" y="635620"/>
                  </a:cubicBezTo>
                  <a:lnTo>
                    <a:pt x="0" y="110450"/>
                  </a:lnTo>
                  <a:cubicBezTo>
                    <a:pt x="0" y="49450"/>
                    <a:pt x="49450" y="0"/>
                    <a:pt x="110450" y="0"/>
                  </a:cubicBezTo>
                  <a:close/>
                </a:path>
              </a:pathLst>
            </a:custGeom>
            <a:solidFill>
              <a:srgbClr val="D34A24"/>
            </a:solidFill>
          </p:spPr>
        </p:sp>
        <p:sp>
          <p:nvSpPr>
            <p:cNvPr name="TextBox 46" id="46"/>
            <p:cNvSpPr txBox="true"/>
            <p:nvPr/>
          </p:nvSpPr>
          <p:spPr>
            <a:xfrm>
              <a:off x="0" y="28575"/>
              <a:ext cx="812800" cy="784225"/>
            </a:xfrm>
            <a:prstGeom prst="rect">
              <a:avLst/>
            </a:prstGeom>
          </p:spPr>
          <p:txBody>
            <a:bodyPr anchor="ctr" rtlCol="false" tIns="88900" lIns="88900" bIns="88900" rIns="88900"/>
            <a:lstStyle/>
            <a:p>
              <a:pPr algn="ctr">
                <a:lnSpc>
                  <a:spcPts val="2700"/>
                </a:lnSpc>
              </a:pPr>
              <a:r>
                <a:rPr lang="en-US" sz="2500">
                  <a:solidFill>
                    <a:srgbClr val="FFFFFF"/>
                  </a:solidFill>
                  <a:latin typeface="Open Sauce"/>
                </a:rPr>
                <a:t>KOMUTATIF</a:t>
              </a:r>
            </a:p>
            <a:p>
              <a:pPr algn="ctr">
                <a:lnSpc>
                  <a:spcPts val="2700"/>
                </a:lnSpc>
              </a:pPr>
            </a:p>
            <a:p>
              <a:pPr algn="ctr">
                <a:lnSpc>
                  <a:spcPts val="2700"/>
                </a:lnSpc>
              </a:pPr>
              <a:r>
                <a:rPr lang="en-US" sz="2500">
                  <a:solidFill>
                    <a:srgbClr val="FFFFFF"/>
                  </a:solidFill>
                  <a:latin typeface="Open Sauce"/>
                </a:rPr>
                <a:t> a + b = b + a </a:t>
              </a:r>
            </a:p>
            <a:p>
              <a:pPr algn="ctr">
                <a:lnSpc>
                  <a:spcPts val="2700"/>
                </a:lnSpc>
              </a:pPr>
              <a:r>
                <a:rPr lang="en-US" sz="2500">
                  <a:solidFill>
                    <a:srgbClr val="FFFFFF"/>
                  </a:solidFill>
                  <a:latin typeface="Open Sauce"/>
                </a:rPr>
                <a:t>a . b = b . a</a:t>
              </a:r>
            </a:p>
          </p:txBody>
        </p:sp>
      </p:grpSp>
      <p:grpSp>
        <p:nvGrpSpPr>
          <p:cNvPr name="Group 47" id="47"/>
          <p:cNvGrpSpPr/>
          <p:nvPr/>
        </p:nvGrpSpPr>
        <p:grpSpPr>
          <a:xfrm rot="0">
            <a:off x="9305311" y="6005649"/>
            <a:ext cx="3597352" cy="2089464"/>
            <a:chOff x="0" y="0"/>
            <a:chExt cx="1284480" cy="746070"/>
          </a:xfrm>
        </p:grpSpPr>
        <p:sp>
          <p:nvSpPr>
            <p:cNvPr name="Freeform 48" id="48"/>
            <p:cNvSpPr/>
            <p:nvPr/>
          </p:nvSpPr>
          <p:spPr>
            <a:xfrm flipH="false" flipV="false">
              <a:off x="0" y="0"/>
              <a:ext cx="1284480" cy="746070"/>
            </a:xfrm>
            <a:custGeom>
              <a:avLst/>
              <a:gdLst/>
              <a:ahLst/>
              <a:cxnLst/>
              <a:rect r="r" b="b" t="t" l="l"/>
              <a:pathLst>
                <a:path h="746070" w="1284480">
                  <a:moveTo>
                    <a:pt x="109758" y="0"/>
                  </a:moveTo>
                  <a:lnTo>
                    <a:pt x="1174722" y="0"/>
                  </a:lnTo>
                  <a:cubicBezTo>
                    <a:pt x="1203832" y="0"/>
                    <a:pt x="1231749" y="11564"/>
                    <a:pt x="1252333" y="32147"/>
                  </a:cubicBezTo>
                  <a:cubicBezTo>
                    <a:pt x="1272917" y="52731"/>
                    <a:pt x="1284480" y="80648"/>
                    <a:pt x="1284480" y="109758"/>
                  </a:cubicBezTo>
                  <a:lnTo>
                    <a:pt x="1284480" y="636312"/>
                  </a:lnTo>
                  <a:cubicBezTo>
                    <a:pt x="1284480" y="665421"/>
                    <a:pt x="1272917" y="693339"/>
                    <a:pt x="1252333" y="713922"/>
                  </a:cubicBezTo>
                  <a:cubicBezTo>
                    <a:pt x="1231749" y="734506"/>
                    <a:pt x="1203832" y="746070"/>
                    <a:pt x="1174722" y="746070"/>
                  </a:cubicBezTo>
                  <a:lnTo>
                    <a:pt x="109758" y="746070"/>
                  </a:lnTo>
                  <a:cubicBezTo>
                    <a:pt x="80648" y="746070"/>
                    <a:pt x="52731" y="734506"/>
                    <a:pt x="32147" y="713922"/>
                  </a:cubicBezTo>
                  <a:cubicBezTo>
                    <a:pt x="11564" y="693339"/>
                    <a:pt x="0" y="665421"/>
                    <a:pt x="0" y="636312"/>
                  </a:cubicBezTo>
                  <a:lnTo>
                    <a:pt x="0" y="109758"/>
                  </a:lnTo>
                  <a:cubicBezTo>
                    <a:pt x="0" y="80648"/>
                    <a:pt x="11564" y="52731"/>
                    <a:pt x="32147" y="32147"/>
                  </a:cubicBezTo>
                  <a:cubicBezTo>
                    <a:pt x="52731" y="11564"/>
                    <a:pt x="80648" y="0"/>
                    <a:pt x="109758" y="0"/>
                  </a:cubicBezTo>
                  <a:close/>
                </a:path>
              </a:pathLst>
            </a:custGeom>
            <a:solidFill>
              <a:srgbClr val="FFAF00"/>
            </a:solidFill>
          </p:spPr>
        </p:sp>
        <p:sp>
          <p:nvSpPr>
            <p:cNvPr name="TextBox 49" id="49"/>
            <p:cNvSpPr txBox="true"/>
            <p:nvPr/>
          </p:nvSpPr>
          <p:spPr>
            <a:xfrm>
              <a:off x="0" y="-47625"/>
              <a:ext cx="812800" cy="860425"/>
            </a:xfrm>
            <a:prstGeom prst="rect">
              <a:avLst/>
            </a:prstGeom>
          </p:spPr>
          <p:txBody>
            <a:bodyPr anchor="ctr" rtlCol="false" tIns="88900" lIns="88900" bIns="88900" rIns="88900"/>
            <a:lstStyle/>
            <a:p>
              <a:pPr algn="ctr">
                <a:lnSpc>
                  <a:spcPts val="2940"/>
                </a:lnSpc>
              </a:pPr>
              <a:r>
                <a:rPr lang="en-US" sz="2100">
                  <a:solidFill>
                    <a:srgbClr val="FFFFFF"/>
                  </a:solidFill>
                  <a:latin typeface="Open Sauce"/>
                </a:rPr>
                <a:t>DISTRIBUTIF</a:t>
              </a:r>
            </a:p>
            <a:p>
              <a:pPr algn="ctr">
                <a:lnSpc>
                  <a:spcPts val="2940"/>
                </a:lnSpc>
              </a:pPr>
            </a:p>
            <a:p>
              <a:pPr algn="ctr">
                <a:lnSpc>
                  <a:spcPts val="2940"/>
                </a:lnSpc>
              </a:pPr>
              <a:r>
                <a:rPr lang="en-US" sz="2100">
                  <a:solidFill>
                    <a:srgbClr val="FFFFFF"/>
                  </a:solidFill>
                  <a:latin typeface="Open Sauce"/>
                </a:rPr>
                <a:t>a . (b + c) = (a . b) + (a . c)</a:t>
              </a:r>
            </a:p>
            <a:p>
              <a:pPr algn="ctr">
                <a:lnSpc>
                  <a:spcPts val="2940"/>
                </a:lnSpc>
              </a:pPr>
              <a:r>
                <a:rPr lang="en-US" sz="2100">
                  <a:solidFill>
                    <a:srgbClr val="FFFFFF"/>
                  </a:solidFill>
                  <a:latin typeface="Open Sauce"/>
                </a:rPr>
                <a:t> a + (b . c) = (a + b) . (a + c)</a:t>
              </a:r>
            </a:p>
          </p:txBody>
        </p:sp>
      </p:grpSp>
      <p:grpSp>
        <p:nvGrpSpPr>
          <p:cNvPr name="Group 50" id="50"/>
          <p:cNvGrpSpPr/>
          <p:nvPr/>
        </p:nvGrpSpPr>
        <p:grpSpPr>
          <a:xfrm rot="0">
            <a:off x="13083926" y="6005649"/>
            <a:ext cx="3574823" cy="2089464"/>
            <a:chOff x="0" y="0"/>
            <a:chExt cx="1276436" cy="746070"/>
          </a:xfrm>
        </p:grpSpPr>
        <p:sp>
          <p:nvSpPr>
            <p:cNvPr name="Freeform 51" id="51"/>
            <p:cNvSpPr/>
            <p:nvPr/>
          </p:nvSpPr>
          <p:spPr>
            <a:xfrm flipH="false" flipV="false">
              <a:off x="0" y="0"/>
              <a:ext cx="1276436" cy="746070"/>
            </a:xfrm>
            <a:custGeom>
              <a:avLst/>
              <a:gdLst/>
              <a:ahLst/>
              <a:cxnLst/>
              <a:rect r="r" b="b" t="t" l="l"/>
              <a:pathLst>
                <a:path h="746070" w="1276436">
                  <a:moveTo>
                    <a:pt x="110450" y="0"/>
                  </a:moveTo>
                  <a:lnTo>
                    <a:pt x="1165987" y="0"/>
                  </a:lnTo>
                  <a:cubicBezTo>
                    <a:pt x="1226986" y="0"/>
                    <a:pt x="1276436" y="49450"/>
                    <a:pt x="1276436" y="110450"/>
                  </a:cubicBezTo>
                  <a:lnTo>
                    <a:pt x="1276436" y="635620"/>
                  </a:lnTo>
                  <a:cubicBezTo>
                    <a:pt x="1276436" y="664913"/>
                    <a:pt x="1264800" y="693006"/>
                    <a:pt x="1244086" y="713720"/>
                  </a:cubicBezTo>
                  <a:cubicBezTo>
                    <a:pt x="1223373" y="734433"/>
                    <a:pt x="1195280" y="746070"/>
                    <a:pt x="1165987" y="746070"/>
                  </a:cubicBezTo>
                  <a:lnTo>
                    <a:pt x="110450" y="746070"/>
                  </a:lnTo>
                  <a:cubicBezTo>
                    <a:pt x="49450" y="746070"/>
                    <a:pt x="0" y="696620"/>
                    <a:pt x="0" y="635620"/>
                  </a:cubicBezTo>
                  <a:lnTo>
                    <a:pt x="0" y="110450"/>
                  </a:lnTo>
                  <a:cubicBezTo>
                    <a:pt x="0" y="49450"/>
                    <a:pt x="49450" y="0"/>
                    <a:pt x="110450" y="0"/>
                  </a:cubicBezTo>
                  <a:close/>
                </a:path>
              </a:pathLst>
            </a:custGeom>
            <a:solidFill>
              <a:srgbClr val="D34A24"/>
            </a:solidFill>
          </p:spPr>
        </p:sp>
        <p:sp>
          <p:nvSpPr>
            <p:cNvPr name="TextBox 52" id="52"/>
            <p:cNvSpPr txBox="true"/>
            <p:nvPr/>
          </p:nvSpPr>
          <p:spPr>
            <a:xfrm>
              <a:off x="0" y="19050"/>
              <a:ext cx="812800" cy="793750"/>
            </a:xfrm>
            <a:prstGeom prst="rect">
              <a:avLst/>
            </a:prstGeom>
          </p:spPr>
          <p:txBody>
            <a:bodyPr anchor="ctr" rtlCol="false" tIns="88900" lIns="88900" bIns="88900" rIns="88900"/>
            <a:lstStyle/>
            <a:p>
              <a:pPr algn="ctr">
                <a:lnSpc>
                  <a:spcPts val="2160"/>
                </a:lnSpc>
              </a:pPr>
              <a:r>
                <a:rPr lang="en-US" sz="2000">
                  <a:solidFill>
                    <a:srgbClr val="FFFFFF"/>
                  </a:solidFill>
                  <a:latin typeface="Open Sauce"/>
                </a:rPr>
                <a:t>KOMPLEMEN</a:t>
              </a:r>
            </a:p>
            <a:p>
              <a:pPr algn="ctr">
                <a:lnSpc>
                  <a:spcPts val="2160"/>
                </a:lnSpc>
              </a:pPr>
            </a:p>
            <a:p>
              <a:pPr algn="ctr">
                <a:lnSpc>
                  <a:spcPts val="2052"/>
                </a:lnSpc>
              </a:pPr>
              <a:r>
                <a:rPr lang="en-US" sz="1900">
                  <a:solidFill>
                    <a:srgbClr val="FFFFFF"/>
                  </a:solidFill>
                  <a:latin typeface="Open Sauce"/>
                </a:rPr>
                <a:t>Untuk setiap a . B terdapat elemen unik a‘. B sehingga </a:t>
              </a:r>
            </a:p>
            <a:p>
              <a:pPr algn="ctr">
                <a:lnSpc>
                  <a:spcPts val="2052"/>
                </a:lnSpc>
              </a:pPr>
            </a:p>
            <a:p>
              <a:pPr algn="ctr">
                <a:lnSpc>
                  <a:spcPts val="2052"/>
                </a:lnSpc>
              </a:pPr>
              <a:r>
                <a:rPr lang="en-US" sz="1900">
                  <a:solidFill>
                    <a:srgbClr val="FFFFFF"/>
                  </a:solidFill>
                  <a:latin typeface="Open Sauce"/>
                </a:rPr>
                <a:t>a + a’ = 1 </a:t>
              </a:r>
            </a:p>
            <a:p>
              <a:pPr algn="ctr">
                <a:lnSpc>
                  <a:spcPts val="2052"/>
                </a:lnSpc>
              </a:pPr>
              <a:r>
                <a:rPr lang="en-US" sz="1900">
                  <a:solidFill>
                    <a:srgbClr val="FFFFFF"/>
                  </a:solidFill>
                  <a:latin typeface="Open Sauce"/>
                </a:rPr>
                <a:t>a . a’ = 0</a:t>
              </a:r>
            </a:p>
          </p:txBody>
        </p:sp>
      </p:gr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4" id="4"/>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5" id="5"/>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6" id="6"/>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7" id="7"/>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8" id="8"/>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9" id="9"/>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11" id="11"/>
          <p:cNvSpPr txBox="true"/>
          <p:nvPr/>
        </p:nvSpPr>
        <p:spPr>
          <a:xfrm rot="0">
            <a:off x="4959171" y="589536"/>
            <a:ext cx="9013644" cy="1255469"/>
          </a:xfrm>
          <a:prstGeom prst="rect">
            <a:avLst/>
          </a:prstGeom>
        </p:spPr>
        <p:txBody>
          <a:bodyPr anchor="t" rtlCol="false" tIns="0" lIns="0" bIns="0" rIns="0">
            <a:spAutoFit/>
          </a:bodyPr>
          <a:lstStyle/>
          <a:p>
            <a:pPr algn="l" marL="0" indent="0" lvl="0">
              <a:lnSpc>
                <a:spcPts val="9911"/>
              </a:lnSpc>
              <a:spcBef>
                <a:spcPct val="0"/>
              </a:spcBef>
            </a:pPr>
            <a:r>
              <a:rPr lang="en-US" sz="8259">
                <a:solidFill>
                  <a:srgbClr val="FFCB2F"/>
                </a:solidFill>
                <a:latin typeface="Roca One"/>
              </a:rPr>
              <a:t>Aljabar Boolean</a:t>
            </a:r>
          </a:p>
        </p:txBody>
      </p:sp>
      <p:grpSp>
        <p:nvGrpSpPr>
          <p:cNvPr name="Group 12" id="12"/>
          <p:cNvGrpSpPr/>
          <p:nvPr/>
        </p:nvGrpSpPr>
        <p:grpSpPr>
          <a:xfrm rot="0">
            <a:off x="17565203" y="8095113"/>
            <a:ext cx="1163187" cy="1163187"/>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59223" y="779976"/>
            <a:ext cx="729113" cy="72911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70295" y="779976"/>
            <a:ext cx="729113" cy="729113"/>
          </a:xfrm>
          <a:prstGeom prst="rect">
            <a:avLst/>
          </a:prstGeom>
        </p:spPr>
      </p:pic>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0207" y="779976"/>
            <a:ext cx="729113" cy="729113"/>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31" id="3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01615" y="779976"/>
            <a:ext cx="729113" cy="729113"/>
          </a:xfrm>
          <a:prstGeom prst="rect">
            <a:avLst/>
          </a:prstGeom>
        </p:spPr>
      </p:pic>
      <p:sp>
        <p:nvSpPr>
          <p:cNvPr name="TextBox 32" id="32"/>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3" id="33"/>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4" id="34"/>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5" id="35"/>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6" id="36"/>
          <p:cNvSpPr txBox="true"/>
          <p:nvPr/>
        </p:nvSpPr>
        <p:spPr>
          <a:xfrm rot="0">
            <a:off x="3462925" y="2388100"/>
            <a:ext cx="11362150" cy="5444126"/>
          </a:xfrm>
          <a:prstGeom prst="rect">
            <a:avLst/>
          </a:prstGeom>
        </p:spPr>
        <p:txBody>
          <a:bodyPr anchor="t" rtlCol="false" tIns="0" lIns="0" bIns="0" rIns="0">
            <a:spAutoFit/>
          </a:bodyPr>
          <a:lstStyle/>
          <a:p>
            <a:pPr algn="just" marL="602219" indent="-301109" lvl="1">
              <a:lnSpc>
                <a:spcPts val="3905"/>
              </a:lnSpc>
              <a:buFont typeface="Arial"/>
              <a:buChar char="•"/>
            </a:pPr>
            <a:r>
              <a:rPr lang="en-US" sz="2789">
                <a:solidFill>
                  <a:srgbClr val="000000"/>
                </a:solidFill>
                <a:latin typeface="Open Sauce"/>
              </a:rPr>
              <a:t>Berhubung elemen-elemen B tidak didefinisikan nilainya (kita bebas menentukan anggota-anggota B), maka terdapat banyak sekali aljabar boolean. </a:t>
            </a:r>
          </a:p>
          <a:p>
            <a:pPr algn="just">
              <a:lnSpc>
                <a:spcPts val="3905"/>
              </a:lnSpc>
            </a:pPr>
          </a:p>
          <a:p>
            <a:pPr algn="just" marL="602219" indent="-301109" lvl="1">
              <a:lnSpc>
                <a:spcPts val="3905"/>
              </a:lnSpc>
              <a:buFont typeface="Arial"/>
              <a:buChar char="•"/>
            </a:pPr>
            <a:r>
              <a:rPr lang="en-US" sz="2789">
                <a:solidFill>
                  <a:srgbClr val="000000"/>
                </a:solidFill>
                <a:latin typeface="Open Sauce"/>
              </a:rPr>
              <a:t>Untuk mempunyai sebuah aljabar Boolean, orang harus memperlihatkan: </a:t>
            </a:r>
          </a:p>
          <a:p>
            <a:pPr algn="just" marL="1204437" indent="-401479" lvl="2">
              <a:lnSpc>
                <a:spcPts val="3905"/>
              </a:lnSpc>
              <a:buFont typeface="Arial"/>
              <a:buChar char="⚬"/>
            </a:pPr>
            <a:r>
              <a:rPr lang="en-US" sz="2789">
                <a:solidFill>
                  <a:srgbClr val="000000"/>
                </a:solidFill>
                <a:latin typeface="Open Sauce"/>
              </a:rPr>
              <a:t>Elemen-elemen himpunan B, </a:t>
            </a:r>
          </a:p>
          <a:p>
            <a:pPr algn="just" marL="1204437" indent="-401479" lvl="2">
              <a:lnSpc>
                <a:spcPts val="3905"/>
              </a:lnSpc>
              <a:buFont typeface="Arial"/>
              <a:buChar char="⚬"/>
            </a:pPr>
            <a:r>
              <a:rPr lang="en-US" sz="2789">
                <a:solidFill>
                  <a:srgbClr val="000000"/>
                </a:solidFill>
                <a:latin typeface="Open Sauce"/>
              </a:rPr>
              <a:t>Kaidah/aturan operasi untuk dua operator biner dan operator uner, </a:t>
            </a:r>
          </a:p>
          <a:p>
            <a:pPr algn="just" marL="1204437" indent="-401479" lvl="2">
              <a:lnSpc>
                <a:spcPts val="3905"/>
              </a:lnSpc>
              <a:buFont typeface="Arial"/>
              <a:buChar char="⚬"/>
            </a:pPr>
            <a:r>
              <a:rPr lang="en-US" sz="2789">
                <a:solidFill>
                  <a:srgbClr val="000000"/>
                </a:solidFill>
                <a:latin typeface="Open Sauce"/>
              </a:rPr>
              <a:t>Himpunan B, bersama-sama dengan dua operator tersebut, memenuhi keempat aksioma di atas</a:t>
            </a:r>
          </a:p>
        </p:txBody>
      </p:sp>
      <p:sp>
        <p:nvSpPr>
          <p:cNvPr name="TextBox 37" id="37"/>
          <p:cNvSpPr txBox="true"/>
          <p:nvPr/>
        </p:nvSpPr>
        <p:spPr>
          <a:xfrm rot="0">
            <a:off x="15568106" y="7058627"/>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8" id="38"/>
          <p:cNvSpPr txBox="true"/>
          <p:nvPr/>
        </p:nvSpPr>
        <p:spPr>
          <a:xfrm rot="0">
            <a:off x="14918279" y="62506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9" id="39"/>
          <p:cNvSpPr txBox="true"/>
          <p:nvPr/>
        </p:nvSpPr>
        <p:spPr>
          <a:xfrm rot="0">
            <a:off x="15838952" y="572361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40" id="40"/>
          <p:cNvSpPr txBox="true"/>
          <p:nvPr/>
        </p:nvSpPr>
        <p:spPr>
          <a:xfrm rot="0">
            <a:off x="15260173" y="519302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559" y="8509837"/>
            <a:ext cx="1680259" cy="1939341"/>
          </a:xfrm>
          <a:prstGeom prst="rect">
            <a:avLst/>
          </a:prstGeom>
        </p:spPr>
      </p:pic>
      <p:sp>
        <p:nvSpPr>
          <p:cNvPr name="TextBox 3" id="3"/>
          <p:cNvSpPr txBox="true"/>
          <p:nvPr/>
        </p:nvSpPr>
        <p:spPr>
          <a:xfrm rot="0">
            <a:off x="-1392321"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4" id="4"/>
          <p:cNvSpPr txBox="true"/>
          <p:nvPr/>
        </p:nvSpPr>
        <p:spPr>
          <a:xfrm rot="0">
            <a:off x="-471649" y="6887010"/>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5" id="5"/>
          <p:cNvSpPr txBox="true"/>
          <p:nvPr/>
        </p:nvSpPr>
        <p:spPr>
          <a:xfrm rot="0">
            <a:off x="-1050427" y="635641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6" id="6"/>
          <p:cNvSpPr txBox="true"/>
          <p:nvPr/>
        </p:nvSpPr>
        <p:spPr>
          <a:xfrm rot="0">
            <a:off x="-2591036" y="5372181"/>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7" id="7"/>
          <p:cNvSpPr txBox="true"/>
          <p:nvPr/>
        </p:nvSpPr>
        <p:spPr>
          <a:xfrm rot="0">
            <a:off x="-3240863" y="456420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30980"/>
                  </a:srgbClr>
                </a:solidFill>
                <a:latin typeface="Fira Code Light"/>
              </a:rPr>
              <a:t>0110011100101001</a:t>
            </a:r>
          </a:p>
        </p:txBody>
      </p:sp>
      <p:sp>
        <p:nvSpPr>
          <p:cNvPr name="TextBox 8" id="8"/>
          <p:cNvSpPr txBox="true"/>
          <p:nvPr/>
        </p:nvSpPr>
        <p:spPr>
          <a:xfrm rot="0">
            <a:off x="-2320190" y="4037165"/>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sp>
        <p:nvSpPr>
          <p:cNvPr name="TextBox 9" id="9"/>
          <p:cNvSpPr txBox="true"/>
          <p:nvPr/>
        </p:nvSpPr>
        <p:spPr>
          <a:xfrm rot="0">
            <a:off x="-2898969" y="350657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30980"/>
                  </a:srgbClr>
                </a:solidFill>
                <a:latin typeface="Fira Code Light"/>
              </a:rPr>
              <a:t>0110011101001101</a:t>
            </a:r>
          </a:p>
        </p:txBody>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941087"/>
            <a:ext cx="1897400" cy="1804976"/>
          </a:xfrm>
          <a:prstGeom prst="rect">
            <a:avLst/>
          </a:prstGeom>
        </p:spPr>
      </p:pic>
      <p:sp>
        <p:nvSpPr>
          <p:cNvPr name="TextBox 11" id="11"/>
          <p:cNvSpPr txBox="true"/>
          <p:nvPr/>
        </p:nvSpPr>
        <p:spPr>
          <a:xfrm rot="0">
            <a:off x="4959171" y="589536"/>
            <a:ext cx="9013644" cy="1255469"/>
          </a:xfrm>
          <a:prstGeom prst="rect">
            <a:avLst/>
          </a:prstGeom>
        </p:spPr>
        <p:txBody>
          <a:bodyPr anchor="t" rtlCol="false" tIns="0" lIns="0" bIns="0" rIns="0">
            <a:spAutoFit/>
          </a:bodyPr>
          <a:lstStyle/>
          <a:p>
            <a:pPr algn="l" marL="0" indent="0" lvl="0">
              <a:lnSpc>
                <a:spcPts val="9911"/>
              </a:lnSpc>
              <a:spcBef>
                <a:spcPct val="0"/>
              </a:spcBef>
            </a:pPr>
            <a:r>
              <a:rPr lang="en-US" sz="8259">
                <a:solidFill>
                  <a:srgbClr val="FFCB2F"/>
                </a:solidFill>
                <a:latin typeface="Roca One"/>
              </a:rPr>
              <a:t>Aljabar Boolean</a:t>
            </a:r>
          </a:p>
        </p:txBody>
      </p:sp>
      <p:grpSp>
        <p:nvGrpSpPr>
          <p:cNvPr name="Group 12" id="12"/>
          <p:cNvGrpSpPr/>
          <p:nvPr/>
        </p:nvGrpSpPr>
        <p:grpSpPr>
          <a:xfrm rot="0">
            <a:off x="17565203" y="8095113"/>
            <a:ext cx="1163187" cy="1163187"/>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34A24"/>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857245" y="8509837"/>
            <a:ext cx="345030" cy="333738"/>
          </a:xfrm>
          <a:prstGeom prst="rect">
            <a:avLst/>
          </a:prstGeom>
        </p:spPr>
      </p:pic>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959223" y="779976"/>
            <a:ext cx="729113" cy="72911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70295" y="779976"/>
            <a:ext cx="729113" cy="729113"/>
          </a:xfrm>
          <a:prstGeom prst="rect">
            <a:avLst/>
          </a:prstGeom>
        </p:spPr>
      </p:pic>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0207" y="779976"/>
            <a:ext cx="729113" cy="729113"/>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570" y="8878988"/>
            <a:ext cx="1680259" cy="1939341"/>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775381"/>
            <a:ext cx="1897400" cy="1804976"/>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01150" y="-889670"/>
            <a:ext cx="1680259" cy="1939341"/>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6212" y="-62359"/>
            <a:ext cx="1897400" cy="1804976"/>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70301" y="-49541"/>
            <a:ext cx="1680259" cy="1939341"/>
          </a:xfrm>
          <a:prstGeom prst="rect">
            <a:avLst/>
          </a:prstGeom>
        </p:spPr>
      </p:pic>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08082" y="966341"/>
            <a:ext cx="1897400" cy="1804976"/>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010576" y="1007729"/>
            <a:ext cx="1680259" cy="1939341"/>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6266073" y="314782"/>
            <a:ext cx="1897400" cy="1804976"/>
          </a:xfrm>
          <a:prstGeom prst="rect">
            <a:avLst/>
          </a:prstGeom>
        </p:spPr>
      </p:pic>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7379727" y="167600"/>
            <a:ext cx="1680259" cy="1939341"/>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7100367" y="-713918"/>
            <a:ext cx="1897400" cy="1804976"/>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197879" y="9013353"/>
            <a:ext cx="1897400" cy="1804976"/>
          </a:xfrm>
          <a:prstGeom prst="rect">
            <a:avLst/>
          </a:prstGeom>
        </p:spPr>
      </p:pic>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8132" y="9317330"/>
            <a:ext cx="1680259" cy="1939341"/>
          </a:xfrm>
          <a:prstGeom prst="rect">
            <a:avLst/>
          </a:prstGeom>
        </p:spPr>
      </p:pic>
      <p:pic>
        <p:nvPicPr>
          <p:cNvPr name="Picture 31" id="3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01615" y="779976"/>
            <a:ext cx="729113" cy="729113"/>
          </a:xfrm>
          <a:prstGeom prst="rect">
            <a:avLst/>
          </a:prstGeom>
        </p:spPr>
      </p:pic>
      <p:sp>
        <p:nvSpPr>
          <p:cNvPr name="TextBox 32" id="32"/>
          <p:cNvSpPr txBox="true"/>
          <p:nvPr/>
        </p:nvSpPr>
        <p:spPr>
          <a:xfrm rot="0">
            <a:off x="16847706" y="461646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3" id="33"/>
          <p:cNvSpPr txBox="true"/>
          <p:nvPr/>
        </p:nvSpPr>
        <p:spPr>
          <a:xfrm rot="0">
            <a:off x="16197879" y="380848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4" id="34"/>
          <p:cNvSpPr txBox="true"/>
          <p:nvPr/>
        </p:nvSpPr>
        <p:spPr>
          <a:xfrm rot="0">
            <a:off x="17118552" y="3281446"/>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5" id="35"/>
          <p:cNvSpPr txBox="true"/>
          <p:nvPr/>
        </p:nvSpPr>
        <p:spPr>
          <a:xfrm rot="0">
            <a:off x="16539773" y="2750854"/>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36" id="36"/>
          <p:cNvSpPr txBox="true"/>
          <p:nvPr/>
        </p:nvSpPr>
        <p:spPr>
          <a:xfrm rot="0">
            <a:off x="3462925" y="2388100"/>
            <a:ext cx="11362150" cy="6930026"/>
          </a:xfrm>
          <a:prstGeom prst="rect">
            <a:avLst/>
          </a:prstGeom>
        </p:spPr>
        <p:txBody>
          <a:bodyPr anchor="t" rtlCol="false" tIns="0" lIns="0" bIns="0" rIns="0">
            <a:spAutoFit/>
          </a:bodyPr>
          <a:lstStyle/>
          <a:p>
            <a:pPr algn="just" marL="602219" indent="-301109" lvl="1">
              <a:lnSpc>
                <a:spcPts val="3905"/>
              </a:lnSpc>
              <a:buFont typeface="Arial"/>
              <a:buChar char="•"/>
            </a:pPr>
            <a:r>
              <a:rPr lang="en-US" sz="2789">
                <a:solidFill>
                  <a:srgbClr val="000000"/>
                </a:solidFill>
                <a:latin typeface="Open Sauce"/>
              </a:rPr>
              <a:t>Aljabar himpunan dan aljabar logika proposisi juga merupakan aljabar </a:t>
            </a:r>
            <a:r>
              <a:rPr lang="en-US" sz="2789">
                <a:solidFill>
                  <a:srgbClr val="000000"/>
                </a:solidFill>
                <a:latin typeface="Open Sauce"/>
              </a:rPr>
              <a:t>Boolean karena memenuhi empat aksioma di atas.</a:t>
            </a:r>
          </a:p>
          <a:p>
            <a:pPr algn="just">
              <a:lnSpc>
                <a:spcPts val="3905"/>
              </a:lnSpc>
            </a:pPr>
          </a:p>
          <a:p>
            <a:pPr algn="just" marL="602219" indent="-301109" lvl="1">
              <a:lnSpc>
                <a:spcPts val="3905"/>
              </a:lnSpc>
              <a:buFont typeface="Arial"/>
              <a:buChar char="•"/>
            </a:pPr>
            <a:r>
              <a:rPr lang="en-US" sz="2789">
                <a:solidFill>
                  <a:srgbClr val="000000"/>
                </a:solidFill>
                <a:latin typeface="Open Sauce"/>
              </a:rPr>
              <a:t>Dengan kata lain, aljabar himpunan dan aljabar proposisi adalah himpunan bagian (subset) dari aljabar Boolean.</a:t>
            </a:r>
          </a:p>
          <a:p>
            <a:pPr algn="just">
              <a:lnSpc>
                <a:spcPts val="3905"/>
              </a:lnSpc>
            </a:pPr>
          </a:p>
          <a:p>
            <a:pPr algn="just" marL="602219" indent="-301109" lvl="1">
              <a:lnSpc>
                <a:spcPts val="3905"/>
              </a:lnSpc>
              <a:buFont typeface="Arial"/>
              <a:buChar char="•"/>
            </a:pPr>
            <a:r>
              <a:rPr lang="en-US" sz="2789">
                <a:solidFill>
                  <a:srgbClr val="000000"/>
                </a:solidFill>
                <a:latin typeface="Open Sauce"/>
              </a:rPr>
              <a:t> Pada aljabar proposisi misalnya:</a:t>
            </a:r>
          </a:p>
          <a:p>
            <a:pPr algn="just" marL="1204437" indent="-401479" lvl="2">
              <a:lnSpc>
                <a:spcPts val="3905"/>
              </a:lnSpc>
              <a:buFont typeface="Arial"/>
              <a:buChar char="⚬"/>
            </a:pPr>
            <a:r>
              <a:rPr lang="en-US" sz="2789">
                <a:solidFill>
                  <a:srgbClr val="000000"/>
                </a:solidFill>
                <a:latin typeface="Open Sauce"/>
              </a:rPr>
              <a:t>B berisi semua proposisi dengan n peubah.</a:t>
            </a:r>
          </a:p>
          <a:p>
            <a:pPr algn="just" marL="1204437" indent="-401479" lvl="2">
              <a:lnSpc>
                <a:spcPts val="3905"/>
              </a:lnSpc>
              <a:buFont typeface="Arial"/>
              <a:buChar char="⚬"/>
            </a:pPr>
            <a:r>
              <a:rPr lang="en-US" sz="2789">
                <a:solidFill>
                  <a:srgbClr val="000000"/>
                </a:solidFill>
                <a:latin typeface="Open Sauce"/>
              </a:rPr>
              <a:t>D</a:t>
            </a:r>
            <a:r>
              <a:rPr lang="en-US" sz="2789">
                <a:solidFill>
                  <a:srgbClr val="000000"/>
                </a:solidFill>
                <a:latin typeface="Open Sauce"/>
              </a:rPr>
              <a:t>ua elemen unik berbeda dari B adalah T dan F,</a:t>
            </a:r>
          </a:p>
          <a:p>
            <a:pPr algn="just" marL="1204437" indent="-401479" lvl="2">
              <a:lnSpc>
                <a:spcPts val="3905"/>
              </a:lnSpc>
              <a:buFont typeface="Arial"/>
              <a:buChar char="⚬"/>
            </a:pPr>
            <a:r>
              <a:rPr lang="en-US" sz="2789">
                <a:solidFill>
                  <a:srgbClr val="000000"/>
                </a:solidFill>
                <a:latin typeface="Open Sauce"/>
              </a:rPr>
              <a:t>O</a:t>
            </a:r>
            <a:r>
              <a:rPr lang="en-US" sz="2789">
                <a:solidFill>
                  <a:srgbClr val="000000"/>
                </a:solidFill>
                <a:latin typeface="Open Sauce"/>
              </a:rPr>
              <a:t>perator biner: v dan ^, operator uner: ~</a:t>
            </a:r>
          </a:p>
          <a:p>
            <a:pPr algn="just" marL="1204437" indent="-401479" lvl="2">
              <a:lnSpc>
                <a:spcPts val="3905"/>
              </a:lnSpc>
              <a:buFont typeface="Arial"/>
              <a:buChar char="⚬"/>
            </a:pPr>
            <a:r>
              <a:rPr lang="en-US" sz="2789">
                <a:solidFill>
                  <a:srgbClr val="000000"/>
                </a:solidFill>
                <a:latin typeface="Open Sauce"/>
              </a:rPr>
              <a:t>S</a:t>
            </a:r>
            <a:r>
              <a:rPr lang="en-US" sz="2789">
                <a:solidFill>
                  <a:srgbClr val="000000"/>
                </a:solidFill>
                <a:latin typeface="Open Sauce"/>
              </a:rPr>
              <a:t>emua aksioma pada definisi di atas dipenuhi</a:t>
            </a:r>
          </a:p>
          <a:p>
            <a:pPr algn="just">
              <a:lnSpc>
                <a:spcPts val="3905"/>
              </a:lnSpc>
            </a:pPr>
          </a:p>
          <a:p>
            <a:pPr algn="just" marL="602219" indent="-301109" lvl="1">
              <a:lnSpc>
                <a:spcPts val="3905"/>
              </a:lnSpc>
              <a:buFont typeface="Arial"/>
              <a:buChar char="•"/>
            </a:pPr>
            <a:r>
              <a:rPr lang="en-US" sz="2789">
                <a:solidFill>
                  <a:srgbClr val="000000"/>
                </a:solidFill>
                <a:latin typeface="Open Sauce"/>
              </a:rPr>
              <a:t>Dengan kata lain &lt;B, v, ^, ~, F, T&gt; adalah aljabar Booelan</a:t>
            </a:r>
          </a:p>
          <a:p>
            <a:pPr algn="just">
              <a:lnSpc>
                <a:spcPts val="3905"/>
              </a:lnSpc>
            </a:pPr>
          </a:p>
        </p:txBody>
      </p:sp>
      <p:sp>
        <p:nvSpPr>
          <p:cNvPr name="TextBox 37" id="37"/>
          <p:cNvSpPr txBox="true"/>
          <p:nvPr/>
        </p:nvSpPr>
        <p:spPr>
          <a:xfrm rot="0">
            <a:off x="15874009" y="7414049"/>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solidFill>
                <a:latin typeface="Fira Code Light"/>
              </a:rPr>
              <a:t>0110011100101001</a:t>
            </a:r>
          </a:p>
        </p:txBody>
      </p:sp>
      <p:sp>
        <p:nvSpPr>
          <p:cNvPr name="TextBox 38" id="38"/>
          <p:cNvSpPr txBox="true"/>
          <p:nvPr/>
        </p:nvSpPr>
        <p:spPr>
          <a:xfrm rot="0">
            <a:off x="15224182" y="660607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EFEAD6">
                    <a:alpha val="40000"/>
                  </a:srgbClr>
                </a:solidFill>
                <a:latin typeface="Fira Code Light"/>
              </a:rPr>
              <a:t>0110011100101001</a:t>
            </a:r>
          </a:p>
        </p:txBody>
      </p:sp>
      <p:sp>
        <p:nvSpPr>
          <p:cNvPr name="TextBox 39" id="39"/>
          <p:cNvSpPr txBox="true"/>
          <p:nvPr/>
        </p:nvSpPr>
        <p:spPr>
          <a:xfrm rot="0">
            <a:off x="16144855" y="6079033"/>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
        <p:nvSpPr>
          <p:cNvPr name="TextBox 40" id="40"/>
          <p:cNvSpPr txBox="true"/>
          <p:nvPr/>
        </p:nvSpPr>
        <p:spPr>
          <a:xfrm rot="0">
            <a:off x="15566077" y="5548442"/>
            <a:ext cx="3761369" cy="527038"/>
          </a:xfrm>
          <a:prstGeom prst="rect">
            <a:avLst/>
          </a:prstGeom>
        </p:spPr>
        <p:txBody>
          <a:bodyPr anchor="t" rtlCol="false" tIns="0" lIns="0" bIns="0" rIns="0">
            <a:spAutoFit/>
          </a:bodyPr>
          <a:lstStyle/>
          <a:p>
            <a:pPr algn="ctr" marL="0" indent="0" lvl="0">
              <a:lnSpc>
                <a:spcPts val="4319"/>
              </a:lnSpc>
              <a:spcBef>
                <a:spcPct val="0"/>
              </a:spcBef>
            </a:pPr>
            <a:r>
              <a:rPr lang="en-US" sz="3085">
                <a:solidFill>
                  <a:srgbClr val="F4C3A4">
                    <a:alpha val="40000"/>
                  </a:srgbClr>
                </a:solidFill>
                <a:latin typeface="Fira Code Light"/>
              </a:rPr>
              <a:t>0110011101001101</a:t>
            </a: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DAFdalU86H4</dc:identifier>
  <dcterms:modified xsi:type="dcterms:W3CDTF">2011-08-01T06:04:30Z</dcterms:modified>
  <cp:revision>1</cp:revision>
  <dc:title>Matdisssss</dc:title>
</cp:coreProperties>
</file>